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Fjalla One"/>
      <p:regular r:id="rId37"/>
    </p:embeddedFont>
    <p:embeddedFont>
      <p:font typeface="Baloo 2"/>
      <p:regular r:id="rId38"/>
      <p:bold r:id="rId39"/>
    </p:embeddedFont>
    <p:embeddedFont>
      <p:font typeface="El Messiri"/>
      <p:regular r:id="rId40"/>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 uri="GoogleSlidesCustomDataVersion2">
      <go:slidesCustomData xmlns:go="http://customooxmlschemas.google.com/" r:id="rId42" roundtripDataSignature="AMtx7mgEKiLGBG+InkgU1hqyRKFA3zss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lMessiri-regular.fntdata"/><Relationship Id="rId20" Type="http://schemas.openxmlformats.org/officeDocument/2006/relationships/slide" Target="slides/slide14.xml"/><Relationship Id="rId42" Type="http://customschemas.google.com/relationships/presentationmetadata" Target="metadata"/><Relationship Id="rId41" Type="http://schemas.openxmlformats.org/officeDocument/2006/relationships/font" Target="fonts/ElMessiri-bold.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FjallaOne-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Baloo2-bold.fntdata"/><Relationship Id="rId16" Type="http://schemas.openxmlformats.org/officeDocument/2006/relationships/slide" Target="slides/slide10.xml"/><Relationship Id="rId38" Type="http://schemas.openxmlformats.org/officeDocument/2006/relationships/font" Target="fonts/Baloo2-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 name="Google Shape;73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e2baacc10d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1" name="Google Shape;741;g3e2baacc10d_0_3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e2baacc10d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8" name="Google Shape;748;g3e2baacc10d_0_3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3e2baacc10d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6" name="Google Shape;756;g3e2baacc10d_0_3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e2baacc10d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3" name="Google Shape;763;g3e2baacc10d_0_3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e2baacc10d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0" name="Google Shape;770;g3e2baacc10d_0_3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3e2baacc10d_0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7" name="Google Shape;777;g3e2baacc10d_0_3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e2baacc10d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4" name="Google Shape;784;g3e2baacc10d_0_3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e2baacc10d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1" name="Google Shape;791;g3e2baacc10d_0_3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0" name="Google Shape;6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8" name="Google Shape;79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3e2baacc10d_0_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5" name="Google Shape;805;g3e2baacc10d_0_7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3e2baacc10d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2" name="Google Shape;812;g3e2baacc10d_0_7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3e2baacc10d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g3e2baacc10d_0_7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3e2baacc10d_0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6" name="Google Shape;826;g3e2baacc10d_0_7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3e2baacc10d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3" name="Google Shape;833;g3e2baacc10d_0_7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e2baacc10d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g3e2baacc10d_0_7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e2baacc10d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7" name="Google Shape;847;g3e2baacc10d_0_7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e2baacc10d_0_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4" name="Google Shape;854;g3e2baacc10d_0_7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3e2baacc10d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5" name="Google Shape;865;g3e2baacc10d_0_7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e2baacc10d_0_1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3e2baacc10d_0_1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3" name="Google Shape;68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8" name="Google Shape;6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9"/>
          <p:cNvSpPr txBox="1"/>
          <p:nvPr>
            <p:ph type="ctrTitle"/>
          </p:nvPr>
        </p:nvSpPr>
        <p:spPr>
          <a:xfrm>
            <a:off x="713225" y="940862"/>
            <a:ext cx="4832100" cy="2132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b="1" sz="4600">
                <a:latin typeface="El Messiri"/>
                <a:ea typeface="El Messiri"/>
                <a:cs typeface="El Messiri"/>
                <a:sym typeface="El Messiri"/>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9"/>
          <p:cNvSpPr txBox="1"/>
          <p:nvPr>
            <p:ph idx="1" type="subTitle"/>
          </p:nvPr>
        </p:nvSpPr>
        <p:spPr>
          <a:xfrm>
            <a:off x="713225" y="3109738"/>
            <a:ext cx="4832100" cy="483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solidFill>
                  <a:schemeClr val="dk1"/>
                </a:solidFill>
                <a:latin typeface="Baloo 2"/>
                <a:ea typeface="Baloo 2"/>
                <a:cs typeface="Baloo 2"/>
                <a:sym typeface="Baloo 2"/>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2" name="Google Shape;12;p19"/>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81" name="Shape 81"/>
        <p:cNvGrpSpPr/>
        <p:nvPr/>
      </p:nvGrpSpPr>
      <p:grpSpPr>
        <a:xfrm>
          <a:off x="0" y="0"/>
          <a:ext cx="0" cy="0"/>
          <a:chOff x="0" y="0"/>
          <a:chExt cx="0" cy="0"/>
        </a:xfrm>
      </p:grpSpPr>
      <p:sp>
        <p:nvSpPr>
          <p:cNvPr id="82" name="Google Shape;82;p28"/>
          <p:cNvSpPr txBox="1"/>
          <p:nvPr>
            <p:ph type="title"/>
          </p:nvPr>
        </p:nvSpPr>
        <p:spPr>
          <a:xfrm flipH="1">
            <a:off x="713275" y="3275100"/>
            <a:ext cx="3503100" cy="395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1800"/>
              <a:buNone/>
              <a:defRPr b="1" sz="1900"/>
            </a:lvl1pPr>
            <a:lvl2pPr lvl="1" algn="l">
              <a:lnSpc>
                <a:spcPct val="100000"/>
              </a:lnSpc>
              <a:spcBef>
                <a:spcPts val="0"/>
              </a:spcBef>
              <a:spcAft>
                <a:spcPts val="0"/>
              </a:spcAft>
              <a:buClr>
                <a:schemeClr val="accent2"/>
              </a:buClr>
              <a:buSzPts val="1800"/>
              <a:buNone/>
              <a:defRPr sz="1800">
                <a:solidFill>
                  <a:schemeClr val="accent2"/>
                </a:solidFill>
              </a:defRPr>
            </a:lvl2pPr>
            <a:lvl3pPr lvl="2" algn="l">
              <a:lnSpc>
                <a:spcPct val="100000"/>
              </a:lnSpc>
              <a:spcBef>
                <a:spcPts val="0"/>
              </a:spcBef>
              <a:spcAft>
                <a:spcPts val="0"/>
              </a:spcAft>
              <a:buClr>
                <a:schemeClr val="accent2"/>
              </a:buClr>
              <a:buSzPts val="1800"/>
              <a:buNone/>
              <a:defRPr sz="1800">
                <a:solidFill>
                  <a:schemeClr val="accent2"/>
                </a:solidFill>
              </a:defRPr>
            </a:lvl3pPr>
            <a:lvl4pPr lvl="3" algn="l">
              <a:lnSpc>
                <a:spcPct val="100000"/>
              </a:lnSpc>
              <a:spcBef>
                <a:spcPts val="0"/>
              </a:spcBef>
              <a:spcAft>
                <a:spcPts val="0"/>
              </a:spcAft>
              <a:buClr>
                <a:schemeClr val="accent2"/>
              </a:buClr>
              <a:buSzPts val="1800"/>
              <a:buNone/>
              <a:defRPr sz="1800">
                <a:solidFill>
                  <a:schemeClr val="accent2"/>
                </a:solidFill>
              </a:defRPr>
            </a:lvl4pPr>
            <a:lvl5pPr lvl="4" algn="l">
              <a:lnSpc>
                <a:spcPct val="100000"/>
              </a:lnSpc>
              <a:spcBef>
                <a:spcPts val="0"/>
              </a:spcBef>
              <a:spcAft>
                <a:spcPts val="0"/>
              </a:spcAft>
              <a:buClr>
                <a:schemeClr val="accent2"/>
              </a:buClr>
              <a:buSzPts val="1800"/>
              <a:buNone/>
              <a:defRPr sz="1800">
                <a:solidFill>
                  <a:schemeClr val="accent2"/>
                </a:solidFill>
              </a:defRPr>
            </a:lvl5pPr>
            <a:lvl6pPr lvl="5" algn="l">
              <a:lnSpc>
                <a:spcPct val="100000"/>
              </a:lnSpc>
              <a:spcBef>
                <a:spcPts val="0"/>
              </a:spcBef>
              <a:spcAft>
                <a:spcPts val="0"/>
              </a:spcAft>
              <a:buClr>
                <a:schemeClr val="accent2"/>
              </a:buClr>
              <a:buSzPts val="1800"/>
              <a:buNone/>
              <a:defRPr sz="1800">
                <a:solidFill>
                  <a:schemeClr val="accent2"/>
                </a:solidFill>
              </a:defRPr>
            </a:lvl6pPr>
            <a:lvl7pPr lvl="6" algn="l">
              <a:lnSpc>
                <a:spcPct val="100000"/>
              </a:lnSpc>
              <a:spcBef>
                <a:spcPts val="0"/>
              </a:spcBef>
              <a:spcAft>
                <a:spcPts val="0"/>
              </a:spcAft>
              <a:buClr>
                <a:schemeClr val="accent2"/>
              </a:buClr>
              <a:buSzPts val="1800"/>
              <a:buNone/>
              <a:defRPr sz="1800">
                <a:solidFill>
                  <a:schemeClr val="accent2"/>
                </a:solidFill>
              </a:defRPr>
            </a:lvl7pPr>
            <a:lvl8pPr lvl="7" algn="l">
              <a:lnSpc>
                <a:spcPct val="100000"/>
              </a:lnSpc>
              <a:spcBef>
                <a:spcPts val="0"/>
              </a:spcBef>
              <a:spcAft>
                <a:spcPts val="0"/>
              </a:spcAft>
              <a:buClr>
                <a:schemeClr val="accent2"/>
              </a:buClr>
              <a:buSzPts val="1800"/>
              <a:buNone/>
              <a:defRPr sz="1800">
                <a:solidFill>
                  <a:schemeClr val="accent2"/>
                </a:solidFill>
              </a:defRPr>
            </a:lvl8pPr>
            <a:lvl9pPr lvl="8" algn="l">
              <a:lnSpc>
                <a:spcPct val="100000"/>
              </a:lnSpc>
              <a:spcBef>
                <a:spcPts val="0"/>
              </a:spcBef>
              <a:spcAft>
                <a:spcPts val="0"/>
              </a:spcAft>
              <a:buClr>
                <a:schemeClr val="accent2"/>
              </a:buClr>
              <a:buSzPts val="1800"/>
              <a:buNone/>
              <a:defRPr sz="1800">
                <a:solidFill>
                  <a:schemeClr val="accent2"/>
                </a:solidFill>
              </a:defRPr>
            </a:lvl9pPr>
          </a:lstStyle>
          <a:p/>
        </p:txBody>
      </p:sp>
      <p:sp>
        <p:nvSpPr>
          <p:cNvPr id="83" name="Google Shape;83;p28"/>
          <p:cNvSpPr txBox="1"/>
          <p:nvPr>
            <p:ph idx="1" type="subTitle"/>
          </p:nvPr>
        </p:nvSpPr>
        <p:spPr>
          <a:xfrm flipH="1">
            <a:off x="713275" y="840000"/>
            <a:ext cx="3503100" cy="2361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2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4" name="Google Shape;84;p28"/>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85" name="Shape 85"/>
        <p:cNvGrpSpPr/>
        <p:nvPr/>
      </p:nvGrpSpPr>
      <p:grpSpPr>
        <a:xfrm>
          <a:off x="0" y="0"/>
          <a:ext cx="0" cy="0"/>
          <a:chOff x="0" y="0"/>
          <a:chExt cx="0" cy="0"/>
        </a:xfrm>
      </p:grpSpPr>
      <p:sp>
        <p:nvSpPr>
          <p:cNvPr id="86" name="Google Shape;86;p29"/>
          <p:cNvSpPr txBox="1"/>
          <p:nvPr>
            <p:ph type="title"/>
          </p:nvPr>
        </p:nvSpPr>
        <p:spPr>
          <a:xfrm>
            <a:off x="4438625" y="445025"/>
            <a:ext cx="3457800" cy="120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87" name="Google Shape;87;p29"/>
          <p:cNvSpPr txBox="1"/>
          <p:nvPr>
            <p:ph idx="1" type="subTitle"/>
          </p:nvPr>
        </p:nvSpPr>
        <p:spPr>
          <a:xfrm>
            <a:off x="4438625" y="1956325"/>
            <a:ext cx="3992100" cy="241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600"/>
              <a:buFont typeface="Actor"/>
              <a:buChar char="●"/>
              <a:defRPr sz="1600"/>
            </a:lvl1pPr>
            <a:lvl2pPr lvl="1" algn="l">
              <a:lnSpc>
                <a:spcPct val="100000"/>
              </a:lnSpc>
              <a:spcBef>
                <a:spcPts val="0"/>
              </a:spcBef>
              <a:spcAft>
                <a:spcPts val="0"/>
              </a:spcAft>
              <a:buClr>
                <a:schemeClr val="lt2"/>
              </a:buClr>
              <a:buSzPts val="1600"/>
              <a:buFont typeface="Nunito"/>
              <a:buChar char="○"/>
              <a:defRPr/>
            </a:lvl2pPr>
            <a:lvl3pPr lvl="2" algn="l">
              <a:lnSpc>
                <a:spcPct val="100000"/>
              </a:lnSpc>
              <a:spcBef>
                <a:spcPts val="0"/>
              </a:spcBef>
              <a:spcAft>
                <a:spcPts val="0"/>
              </a:spcAft>
              <a:buClr>
                <a:schemeClr val="lt2"/>
              </a:buClr>
              <a:buSzPts val="1600"/>
              <a:buFont typeface="Nunito"/>
              <a:buChar char="■"/>
              <a:defRPr/>
            </a:lvl3pPr>
            <a:lvl4pPr lvl="3" algn="l">
              <a:lnSpc>
                <a:spcPct val="100000"/>
              </a:lnSpc>
              <a:spcBef>
                <a:spcPts val="0"/>
              </a:spcBef>
              <a:spcAft>
                <a:spcPts val="0"/>
              </a:spcAft>
              <a:buClr>
                <a:schemeClr val="lt2"/>
              </a:buClr>
              <a:buSzPts val="1600"/>
              <a:buFont typeface="Nunito"/>
              <a:buChar char="●"/>
              <a:defRPr/>
            </a:lvl4pPr>
            <a:lvl5pPr lvl="4" algn="l">
              <a:lnSpc>
                <a:spcPct val="100000"/>
              </a:lnSpc>
              <a:spcBef>
                <a:spcPts val="0"/>
              </a:spcBef>
              <a:spcAft>
                <a:spcPts val="0"/>
              </a:spcAft>
              <a:buClr>
                <a:schemeClr val="lt2"/>
              </a:buClr>
              <a:buSzPts val="1600"/>
              <a:buFont typeface="Nunito"/>
              <a:buChar char="○"/>
              <a:defRPr/>
            </a:lvl5pPr>
            <a:lvl6pPr lvl="5" algn="l">
              <a:lnSpc>
                <a:spcPct val="100000"/>
              </a:lnSpc>
              <a:spcBef>
                <a:spcPts val="0"/>
              </a:spcBef>
              <a:spcAft>
                <a:spcPts val="0"/>
              </a:spcAft>
              <a:buClr>
                <a:schemeClr val="lt2"/>
              </a:buClr>
              <a:buSzPts val="1600"/>
              <a:buFont typeface="Nunito"/>
              <a:buChar char="■"/>
              <a:defRPr/>
            </a:lvl6pPr>
            <a:lvl7pPr lvl="6" algn="l">
              <a:lnSpc>
                <a:spcPct val="100000"/>
              </a:lnSpc>
              <a:spcBef>
                <a:spcPts val="0"/>
              </a:spcBef>
              <a:spcAft>
                <a:spcPts val="0"/>
              </a:spcAft>
              <a:buClr>
                <a:schemeClr val="lt2"/>
              </a:buClr>
              <a:buSzPts val="1600"/>
              <a:buFont typeface="Nunito"/>
              <a:buChar char="●"/>
              <a:defRPr/>
            </a:lvl7pPr>
            <a:lvl8pPr lvl="7" algn="l">
              <a:lnSpc>
                <a:spcPct val="100000"/>
              </a:lnSpc>
              <a:spcBef>
                <a:spcPts val="0"/>
              </a:spcBef>
              <a:spcAft>
                <a:spcPts val="0"/>
              </a:spcAft>
              <a:buClr>
                <a:schemeClr val="lt2"/>
              </a:buClr>
              <a:buSzPts val="1600"/>
              <a:buFont typeface="Nunito"/>
              <a:buChar char="○"/>
              <a:defRPr/>
            </a:lvl8pPr>
            <a:lvl9pPr lvl="8" algn="l">
              <a:lnSpc>
                <a:spcPct val="100000"/>
              </a:lnSpc>
              <a:spcBef>
                <a:spcPts val="0"/>
              </a:spcBef>
              <a:spcAft>
                <a:spcPts val="0"/>
              </a:spcAft>
              <a:buClr>
                <a:schemeClr val="lt2"/>
              </a:buClr>
              <a:buSzPts val="1600"/>
              <a:buFont typeface="Nunito"/>
              <a:buChar char="■"/>
              <a:defRPr/>
            </a:lvl9pPr>
          </a:lstStyle>
          <a:p/>
        </p:txBody>
      </p:sp>
      <p:cxnSp>
        <p:nvCxnSpPr>
          <p:cNvPr id="88" name="Google Shape;88;p29"/>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9" name="Shape 89"/>
        <p:cNvGrpSpPr/>
        <p:nvPr/>
      </p:nvGrpSpPr>
      <p:grpSpPr>
        <a:xfrm>
          <a:off x="0" y="0"/>
          <a:ext cx="0" cy="0"/>
          <a:chOff x="0" y="0"/>
          <a:chExt cx="0" cy="0"/>
        </a:xfrm>
      </p:grpSpPr>
      <p:sp>
        <p:nvSpPr>
          <p:cNvPr id="90" name="Google Shape;90;p30"/>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91" name="Google Shape;91;p30"/>
          <p:cNvSpPr txBox="1"/>
          <p:nvPr>
            <p:ph idx="1" type="subTitle"/>
          </p:nvPr>
        </p:nvSpPr>
        <p:spPr>
          <a:xfrm>
            <a:off x="713225" y="1479550"/>
            <a:ext cx="35031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0"/>
          <p:cNvSpPr txBox="1"/>
          <p:nvPr>
            <p:ph idx="2" type="subTitle"/>
          </p:nvPr>
        </p:nvSpPr>
        <p:spPr>
          <a:xfrm>
            <a:off x="713225" y="2816525"/>
            <a:ext cx="35031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0"/>
          <p:cNvSpPr txBox="1"/>
          <p:nvPr>
            <p:ph idx="3" type="subTitle"/>
          </p:nvPr>
        </p:nvSpPr>
        <p:spPr>
          <a:xfrm>
            <a:off x="713225" y="1904125"/>
            <a:ext cx="3503100" cy="636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4" name="Google Shape;94;p30"/>
          <p:cNvSpPr txBox="1"/>
          <p:nvPr>
            <p:ph idx="4" type="subTitle"/>
          </p:nvPr>
        </p:nvSpPr>
        <p:spPr>
          <a:xfrm>
            <a:off x="713225" y="3241100"/>
            <a:ext cx="3503100" cy="636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cxnSp>
        <p:nvCxnSpPr>
          <p:cNvPr id="95" name="Google Shape;95;p30"/>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CUSTOM_4">
    <p:spTree>
      <p:nvGrpSpPr>
        <p:cNvPr id="96" name="Shape 96"/>
        <p:cNvGrpSpPr/>
        <p:nvPr/>
      </p:nvGrpSpPr>
      <p:grpSpPr>
        <a:xfrm>
          <a:off x="0" y="0"/>
          <a:ext cx="0" cy="0"/>
          <a:chOff x="0" y="0"/>
          <a:chExt cx="0" cy="0"/>
        </a:xfrm>
      </p:grpSpPr>
      <p:sp>
        <p:nvSpPr>
          <p:cNvPr id="97" name="Google Shape;97;p3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98" name="Google Shape;98;p31"/>
          <p:cNvSpPr txBox="1"/>
          <p:nvPr>
            <p:ph idx="1" type="subTitle"/>
          </p:nvPr>
        </p:nvSpPr>
        <p:spPr>
          <a:xfrm flipH="1">
            <a:off x="5284948" y="1255100"/>
            <a:ext cx="25968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1"/>
          <p:cNvSpPr txBox="1"/>
          <p:nvPr>
            <p:ph idx="2" type="subTitle"/>
          </p:nvPr>
        </p:nvSpPr>
        <p:spPr>
          <a:xfrm flipH="1">
            <a:off x="5284948" y="2411565"/>
            <a:ext cx="25968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1"/>
          <p:cNvSpPr txBox="1"/>
          <p:nvPr>
            <p:ph idx="3" type="subTitle"/>
          </p:nvPr>
        </p:nvSpPr>
        <p:spPr>
          <a:xfrm flipH="1">
            <a:off x="5284948" y="1574572"/>
            <a:ext cx="25968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1" name="Google Shape;101;p31"/>
          <p:cNvSpPr txBox="1"/>
          <p:nvPr>
            <p:ph idx="4" type="subTitle"/>
          </p:nvPr>
        </p:nvSpPr>
        <p:spPr>
          <a:xfrm flipH="1">
            <a:off x="5284948" y="2728211"/>
            <a:ext cx="25968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2" name="Google Shape;102;p31"/>
          <p:cNvSpPr txBox="1"/>
          <p:nvPr>
            <p:ph idx="5" type="subTitle"/>
          </p:nvPr>
        </p:nvSpPr>
        <p:spPr>
          <a:xfrm flipH="1">
            <a:off x="5284948" y="3568030"/>
            <a:ext cx="25968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1"/>
          <p:cNvSpPr txBox="1"/>
          <p:nvPr>
            <p:ph idx="6" type="subTitle"/>
          </p:nvPr>
        </p:nvSpPr>
        <p:spPr>
          <a:xfrm flipH="1">
            <a:off x="5284948" y="3884676"/>
            <a:ext cx="25968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cxnSp>
        <p:nvCxnSpPr>
          <p:cNvPr id="104" name="Google Shape;104;p31"/>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5" name="Shape 105"/>
        <p:cNvGrpSpPr/>
        <p:nvPr/>
      </p:nvGrpSpPr>
      <p:grpSpPr>
        <a:xfrm>
          <a:off x="0" y="0"/>
          <a:ext cx="0" cy="0"/>
          <a:chOff x="0" y="0"/>
          <a:chExt cx="0" cy="0"/>
        </a:xfrm>
      </p:grpSpPr>
      <p:sp>
        <p:nvSpPr>
          <p:cNvPr id="106" name="Google Shape;106;p32"/>
          <p:cNvSpPr txBox="1"/>
          <p:nvPr>
            <p:ph type="title"/>
          </p:nvPr>
        </p:nvSpPr>
        <p:spPr>
          <a:xfrm>
            <a:off x="713225" y="1224450"/>
            <a:ext cx="4855200" cy="2389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4800"/>
              <a:buNone/>
              <a:defRPr b="1" sz="76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cxnSp>
        <p:nvCxnSpPr>
          <p:cNvPr id="107" name="Google Shape;107;p32"/>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5">
    <p:spTree>
      <p:nvGrpSpPr>
        <p:cNvPr id="108" name="Shape 108"/>
        <p:cNvGrpSpPr/>
        <p:nvPr/>
      </p:nvGrpSpPr>
      <p:grpSpPr>
        <a:xfrm>
          <a:off x="0" y="0"/>
          <a:ext cx="0" cy="0"/>
          <a:chOff x="0" y="0"/>
          <a:chExt cx="0" cy="0"/>
        </a:xfrm>
      </p:grpSpPr>
      <p:sp>
        <p:nvSpPr>
          <p:cNvPr id="109" name="Google Shape;109;p33"/>
          <p:cNvSpPr txBox="1"/>
          <p:nvPr>
            <p:ph type="title"/>
          </p:nvPr>
        </p:nvSpPr>
        <p:spPr>
          <a:xfrm>
            <a:off x="766350" y="2257736"/>
            <a:ext cx="4018500" cy="841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b="1" sz="52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110" name="Google Shape;110;p33"/>
          <p:cNvSpPr txBox="1"/>
          <p:nvPr>
            <p:ph idx="1" type="subTitle"/>
          </p:nvPr>
        </p:nvSpPr>
        <p:spPr>
          <a:xfrm>
            <a:off x="766350" y="3099525"/>
            <a:ext cx="3059700" cy="70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3"/>
          <p:cNvSpPr txBox="1"/>
          <p:nvPr>
            <p:ph idx="2" type="title"/>
          </p:nvPr>
        </p:nvSpPr>
        <p:spPr>
          <a:xfrm>
            <a:off x="766350" y="1035674"/>
            <a:ext cx="1905600" cy="123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8900"/>
              <a:buNone/>
              <a:defRPr sz="8900">
                <a:solidFill>
                  <a:schemeClr val="lt2"/>
                </a:solidFill>
              </a:defRPr>
            </a:lvl1pPr>
            <a:lvl2pPr lvl="1" algn="l">
              <a:lnSpc>
                <a:spcPct val="100000"/>
              </a:lnSpc>
              <a:spcBef>
                <a:spcPts val="0"/>
              </a:spcBef>
              <a:spcAft>
                <a:spcPts val="0"/>
              </a:spcAft>
              <a:buClr>
                <a:schemeClr val="lt1"/>
              </a:buClr>
              <a:buSzPts val="8900"/>
              <a:buNone/>
              <a:defRPr sz="8900">
                <a:solidFill>
                  <a:schemeClr val="lt1"/>
                </a:solidFill>
              </a:defRPr>
            </a:lvl2pPr>
            <a:lvl3pPr lvl="2" algn="l">
              <a:lnSpc>
                <a:spcPct val="100000"/>
              </a:lnSpc>
              <a:spcBef>
                <a:spcPts val="0"/>
              </a:spcBef>
              <a:spcAft>
                <a:spcPts val="0"/>
              </a:spcAft>
              <a:buClr>
                <a:schemeClr val="lt1"/>
              </a:buClr>
              <a:buSzPts val="8900"/>
              <a:buNone/>
              <a:defRPr sz="8900">
                <a:solidFill>
                  <a:schemeClr val="lt1"/>
                </a:solidFill>
              </a:defRPr>
            </a:lvl3pPr>
            <a:lvl4pPr lvl="3" algn="l">
              <a:lnSpc>
                <a:spcPct val="100000"/>
              </a:lnSpc>
              <a:spcBef>
                <a:spcPts val="0"/>
              </a:spcBef>
              <a:spcAft>
                <a:spcPts val="0"/>
              </a:spcAft>
              <a:buClr>
                <a:schemeClr val="lt1"/>
              </a:buClr>
              <a:buSzPts val="8900"/>
              <a:buNone/>
              <a:defRPr sz="8900">
                <a:solidFill>
                  <a:schemeClr val="lt1"/>
                </a:solidFill>
              </a:defRPr>
            </a:lvl4pPr>
            <a:lvl5pPr lvl="4" algn="l">
              <a:lnSpc>
                <a:spcPct val="100000"/>
              </a:lnSpc>
              <a:spcBef>
                <a:spcPts val="0"/>
              </a:spcBef>
              <a:spcAft>
                <a:spcPts val="0"/>
              </a:spcAft>
              <a:buClr>
                <a:schemeClr val="lt1"/>
              </a:buClr>
              <a:buSzPts val="8900"/>
              <a:buNone/>
              <a:defRPr sz="8900">
                <a:solidFill>
                  <a:schemeClr val="lt1"/>
                </a:solidFill>
              </a:defRPr>
            </a:lvl5pPr>
            <a:lvl6pPr lvl="5" algn="l">
              <a:lnSpc>
                <a:spcPct val="100000"/>
              </a:lnSpc>
              <a:spcBef>
                <a:spcPts val="0"/>
              </a:spcBef>
              <a:spcAft>
                <a:spcPts val="0"/>
              </a:spcAft>
              <a:buClr>
                <a:schemeClr val="lt1"/>
              </a:buClr>
              <a:buSzPts val="8900"/>
              <a:buNone/>
              <a:defRPr sz="8900">
                <a:solidFill>
                  <a:schemeClr val="lt1"/>
                </a:solidFill>
              </a:defRPr>
            </a:lvl6pPr>
            <a:lvl7pPr lvl="6" algn="l">
              <a:lnSpc>
                <a:spcPct val="100000"/>
              </a:lnSpc>
              <a:spcBef>
                <a:spcPts val="0"/>
              </a:spcBef>
              <a:spcAft>
                <a:spcPts val="0"/>
              </a:spcAft>
              <a:buClr>
                <a:schemeClr val="lt1"/>
              </a:buClr>
              <a:buSzPts val="8900"/>
              <a:buNone/>
              <a:defRPr sz="8900">
                <a:solidFill>
                  <a:schemeClr val="lt1"/>
                </a:solidFill>
              </a:defRPr>
            </a:lvl7pPr>
            <a:lvl8pPr lvl="7" algn="l">
              <a:lnSpc>
                <a:spcPct val="100000"/>
              </a:lnSpc>
              <a:spcBef>
                <a:spcPts val="0"/>
              </a:spcBef>
              <a:spcAft>
                <a:spcPts val="0"/>
              </a:spcAft>
              <a:buClr>
                <a:schemeClr val="lt1"/>
              </a:buClr>
              <a:buSzPts val="8900"/>
              <a:buNone/>
              <a:defRPr sz="8900">
                <a:solidFill>
                  <a:schemeClr val="lt1"/>
                </a:solidFill>
              </a:defRPr>
            </a:lvl8pPr>
            <a:lvl9pPr lvl="8" algn="l">
              <a:lnSpc>
                <a:spcPct val="100000"/>
              </a:lnSpc>
              <a:spcBef>
                <a:spcPts val="0"/>
              </a:spcBef>
              <a:spcAft>
                <a:spcPts val="0"/>
              </a:spcAft>
              <a:buClr>
                <a:schemeClr val="lt1"/>
              </a:buClr>
              <a:buSzPts val="8900"/>
              <a:buNone/>
              <a:defRPr sz="8900">
                <a:solidFill>
                  <a:schemeClr val="lt1"/>
                </a:solidFill>
              </a:defRPr>
            </a:lvl9pPr>
          </a:lstStyle>
          <a:p/>
        </p:txBody>
      </p:sp>
      <p:grpSp>
        <p:nvGrpSpPr>
          <p:cNvPr id="112" name="Google Shape;112;p33"/>
          <p:cNvGrpSpPr/>
          <p:nvPr/>
        </p:nvGrpSpPr>
        <p:grpSpPr>
          <a:xfrm>
            <a:off x="790074" y="4263975"/>
            <a:ext cx="636900" cy="322800"/>
            <a:chOff x="790074" y="3806775"/>
            <a:chExt cx="636900" cy="322800"/>
          </a:xfrm>
        </p:grpSpPr>
        <p:sp>
          <p:nvSpPr>
            <p:cNvPr id="113" name="Google Shape;113;p33"/>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4" name="Google Shape;114;p33"/>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115" name="Google Shape;115;p33"/>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6">
    <p:spTree>
      <p:nvGrpSpPr>
        <p:cNvPr id="116" name="Shape 116"/>
        <p:cNvGrpSpPr/>
        <p:nvPr/>
      </p:nvGrpSpPr>
      <p:grpSpPr>
        <a:xfrm>
          <a:off x="0" y="0"/>
          <a:ext cx="0" cy="0"/>
          <a:chOff x="0" y="0"/>
          <a:chExt cx="0" cy="0"/>
        </a:xfrm>
      </p:grpSpPr>
      <p:sp>
        <p:nvSpPr>
          <p:cNvPr id="117" name="Google Shape;117;p34"/>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118" name="Google Shape;118;p34"/>
          <p:cNvSpPr txBox="1"/>
          <p:nvPr>
            <p:ph idx="1" type="subTitle"/>
          </p:nvPr>
        </p:nvSpPr>
        <p:spPr>
          <a:xfrm>
            <a:off x="713225" y="1809797"/>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34"/>
          <p:cNvSpPr txBox="1"/>
          <p:nvPr>
            <p:ph idx="2" type="subTitle"/>
          </p:nvPr>
        </p:nvSpPr>
        <p:spPr>
          <a:xfrm>
            <a:off x="2986750" y="1809797"/>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34"/>
          <p:cNvSpPr txBox="1"/>
          <p:nvPr>
            <p:ph idx="3" type="subTitle"/>
          </p:nvPr>
        </p:nvSpPr>
        <p:spPr>
          <a:xfrm>
            <a:off x="713225" y="2166297"/>
            <a:ext cx="2085900" cy="567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1" name="Google Shape;121;p34"/>
          <p:cNvSpPr txBox="1"/>
          <p:nvPr>
            <p:ph idx="4" type="subTitle"/>
          </p:nvPr>
        </p:nvSpPr>
        <p:spPr>
          <a:xfrm>
            <a:off x="2986750" y="2163776"/>
            <a:ext cx="2085900" cy="567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2" name="Google Shape;122;p34"/>
          <p:cNvSpPr txBox="1"/>
          <p:nvPr>
            <p:ph idx="5" type="subTitle"/>
          </p:nvPr>
        </p:nvSpPr>
        <p:spPr>
          <a:xfrm>
            <a:off x="5260275" y="1809797"/>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34"/>
          <p:cNvSpPr txBox="1"/>
          <p:nvPr>
            <p:ph idx="6" type="subTitle"/>
          </p:nvPr>
        </p:nvSpPr>
        <p:spPr>
          <a:xfrm>
            <a:off x="5260275" y="2163776"/>
            <a:ext cx="2085900" cy="567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4" name="Google Shape;124;p34"/>
          <p:cNvSpPr txBox="1"/>
          <p:nvPr>
            <p:ph idx="7" type="subTitle"/>
          </p:nvPr>
        </p:nvSpPr>
        <p:spPr>
          <a:xfrm>
            <a:off x="713225" y="3387747"/>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34"/>
          <p:cNvSpPr txBox="1"/>
          <p:nvPr>
            <p:ph idx="8" type="subTitle"/>
          </p:nvPr>
        </p:nvSpPr>
        <p:spPr>
          <a:xfrm>
            <a:off x="2986750" y="3387748"/>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34"/>
          <p:cNvSpPr txBox="1"/>
          <p:nvPr>
            <p:ph idx="9" type="subTitle"/>
          </p:nvPr>
        </p:nvSpPr>
        <p:spPr>
          <a:xfrm>
            <a:off x="713225" y="3741857"/>
            <a:ext cx="2085900" cy="570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7" name="Google Shape;127;p34"/>
          <p:cNvSpPr txBox="1"/>
          <p:nvPr>
            <p:ph idx="13" type="subTitle"/>
          </p:nvPr>
        </p:nvSpPr>
        <p:spPr>
          <a:xfrm>
            <a:off x="2986750" y="3739326"/>
            <a:ext cx="2085900" cy="570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8" name="Google Shape;128;p34"/>
          <p:cNvSpPr txBox="1"/>
          <p:nvPr>
            <p:ph idx="14" type="subTitle"/>
          </p:nvPr>
        </p:nvSpPr>
        <p:spPr>
          <a:xfrm>
            <a:off x="5260275" y="3387748"/>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34"/>
          <p:cNvSpPr txBox="1"/>
          <p:nvPr>
            <p:ph idx="15" type="subTitle"/>
          </p:nvPr>
        </p:nvSpPr>
        <p:spPr>
          <a:xfrm>
            <a:off x="5260275" y="3739326"/>
            <a:ext cx="2085900" cy="570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cxnSp>
        <p:nvCxnSpPr>
          <p:cNvPr id="130" name="Google Shape;130;p34"/>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5"/>
          <p:cNvSpPr/>
          <p:nvPr/>
        </p:nvSpPr>
        <p:spPr>
          <a:xfrm>
            <a:off x="-17350" y="-1275"/>
            <a:ext cx="9161400" cy="5178600"/>
          </a:xfrm>
          <a:prstGeom prst="rect">
            <a:avLst/>
          </a:prstGeom>
          <a:solidFill>
            <a:srgbClr val="8E7CC3">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35"/>
          <p:cNvSpPr txBox="1"/>
          <p:nvPr>
            <p:ph type="title"/>
          </p:nvPr>
        </p:nvSpPr>
        <p:spPr>
          <a:xfrm>
            <a:off x="713225" y="3044225"/>
            <a:ext cx="3330300" cy="141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atin typeface="Baloo 2"/>
                <a:ea typeface="Baloo 2"/>
                <a:cs typeface="Baloo 2"/>
                <a:sym typeface="Baloo 2"/>
              </a:defRPr>
            </a:lvl2pPr>
            <a:lvl3pPr lvl="2" algn="l">
              <a:lnSpc>
                <a:spcPct val="100000"/>
              </a:lnSpc>
              <a:spcBef>
                <a:spcPts val="0"/>
              </a:spcBef>
              <a:spcAft>
                <a:spcPts val="0"/>
              </a:spcAft>
              <a:buSzPts val="3300"/>
              <a:buNone/>
              <a:defRPr>
                <a:latin typeface="Baloo 2"/>
                <a:ea typeface="Baloo 2"/>
                <a:cs typeface="Baloo 2"/>
                <a:sym typeface="Baloo 2"/>
              </a:defRPr>
            </a:lvl3pPr>
            <a:lvl4pPr lvl="3" algn="l">
              <a:lnSpc>
                <a:spcPct val="100000"/>
              </a:lnSpc>
              <a:spcBef>
                <a:spcPts val="0"/>
              </a:spcBef>
              <a:spcAft>
                <a:spcPts val="0"/>
              </a:spcAft>
              <a:buSzPts val="3300"/>
              <a:buNone/>
              <a:defRPr>
                <a:latin typeface="Baloo 2"/>
                <a:ea typeface="Baloo 2"/>
                <a:cs typeface="Baloo 2"/>
                <a:sym typeface="Baloo 2"/>
              </a:defRPr>
            </a:lvl4pPr>
            <a:lvl5pPr lvl="4" algn="l">
              <a:lnSpc>
                <a:spcPct val="100000"/>
              </a:lnSpc>
              <a:spcBef>
                <a:spcPts val="0"/>
              </a:spcBef>
              <a:spcAft>
                <a:spcPts val="0"/>
              </a:spcAft>
              <a:buSzPts val="3300"/>
              <a:buNone/>
              <a:defRPr>
                <a:latin typeface="Baloo 2"/>
                <a:ea typeface="Baloo 2"/>
                <a:cs typeface="Baloo 2"/>
                <a:sym typeface="Baloo 2"/>
              </a:defRPr>
            </a:lvl5pPr>
            <a:lvl6pPr lvl="5" algn="l">
              <a:lnSpc>
                <a:spcPct val="100000"/>
              </a:lnSpc>
              <a:spcBef>
                <a:spcPts val="0"/>
              </a:spcBef>
              <a:spcAft>
                <a:spcPts val="0"/>
              </a:spcAft>
              <a:buSzPts val="3300"/>
              <a:buNone/>
              <a:defRPr>
                <a:latin typeface="Baloo 2"/>
                <a:ea typeface="Baloo 2"/>
                <a:cs typeface="Baloo 2"/>
                <a:sym typeface="Baloo 2"/>
              </a:defRPr>
            </a:lvl6pPr>
            <a:lvl7pPr lvl="6" algn="l">
              <a:lnSpc>
                <a:spcPct val="100000"/>
              </a:lnSpc>
              <a:spcBef>
                <a:spcPts val="0"/>
              </a:spcBef>
              <a:spcAft>
                <a:spcPts val="0"/>
              </a:spcAft>
              <a:buSzPts val="3300"/>
              <a:buNone/>
              <a:defRPr>
                <a:latin typeface="Baloo 2"/>
                <a:ea typeface="Baloo 2"/>
                <a:cs typeface="Baloo 2"/>
                <a:sym typeface="Baloo 2"/>
              </a:defRPr>
            </a:lvl7pPr>
            <a:lvl8pPr lvl="7" algn="l">
              <a:lnSpc>
                <a:spcPct val="100000"/>
              </a:lnSpc>
              <a:spcBef>
                <a:spcPts val="0"/>
              </a:spcBef>
              <a:spcAft>
                <a:spcPts val="0"/>
              </a:spcAft>
              <a:buSzPts val="3300"/>
              <a:buNone/>
              <a:defRPr>
                <a:latin typeface="Baloo 2"/>
                <a:ea typeface="Baloo 2"/>
                <a:cs typeface="Baloo 2"/>
                <a:sym typeface="Baloo 2"/>
              </a:defRPr>
            </a:lvl8pPr>
            <a:lvl9pPr lvl="8" algn="l">
              <a:lnSpc>
                <a:spcPct val="100000"/>
              </a:lnSpc>
              <a:spcBef>
                <a:spcPts val="0"/>
              </a:spcBef>
              <a:spcAft>
                <a:spcPts val="0"/>
              </a:spcAft>
              <a:buSzPts val="3300"/>
              <a:buNone/>
              <a:defRPr>
                <a:latin typeface="Baloo 2"/>
                <a:ea typeface="Baloo 2"/>
                <a:cs typeface="Baloo 2"/>
                <a:sym typeface="Baloo 2"/>
              </a:defRPr>
            </a:lvl9pPr>
          </a:lstStyle>
          <a:p/>
        </p:txBody>
      </p:sp>
      <p:cxnSp>
        <p:nvCxnSpPr>
          <p:cNvPr id="134" name="Google Shape;134;p35"/>
          <p:cNvCxnSpPr/>
          <p:nvPr/>
        </p:nvCxnSpPr>
        <p:spPr>
          <a:xfrm>
            <a:off x="211985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7">
    <p:spTree>
      <p:nvGrpSpPr>
        <p:cNvPr id="135" name="Shape 135"/>
        <p:cNvGrpSpPr/>
        <p:nvPr/>
      </p:nvGrpSpPr>
      <p:grpSpPr>
        <a:xfrm>
          <a:off x="0" y="0"/>
          <a:ext cx="0" cy="0"/>
          <a:chOff x="0" y="0"/>
          <a:chExt cx="0" cy="0"/>
        </a:xfrm>
      </p:grpSpPr>
      <p:sp>
        <p:nvSpPr>
          <p:cNvPr id="136" name="Google Shape;136;p36"/>
          <p:cNvSpPr txBox="1"/>
          <p:nvPr>
            <p:ph type="title"/>
          </p:nvPr>
        </p:nvSpPr>
        <p:spPr>
          <a:xfrm>
            <a:off x="4938950" y="2257726"/>
            <a:ext cx="3491700" cy="841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b="1" sz="52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137" name="Google Shape;137;p36"/>
          <p:cNvSpPr txBox="1"/>
          <p:nvPr>
            <p:ph idx="1" type="subTitle"/>
          </p:nvPr>
        </p:nvSpPr>
        <p:spPr>
          <a:xfrm>
            <a:off x="4938950" y="3099525"/>
            <a:ext cx="3128400" cy="70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36"/>
          <p:cNvSpPr txBox="1"/>
          <p:nvPr>
            <p:ph idx="2" type="title"/>
          </p:nvPr>
        </p:nvSpPr>
        <p:spPr>
          <a:xfrm>
            <a:off x="4938950" y="1035675"/>
            <a:ext cx="1948500" cy="123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8900"/>
              <a:buNone/>
              <a:defRPr sz="8900">
                <a:solidFill>
                  <a:schemeClr val="lt2"/>
                </a:solidFill>
              </a:defRPr>
            </a:lvl1pPr>
            <a:lvl2pPr lvl="1" algn="l">
              <a:lnSpc>
                <a:spcPct val="100000"/>
              </a:lnSpc>
              <a:spcBef>
                <a:spcPts val="0"/>
              </a:spcBef>
              <a:spcAft>
                <a:spcPts val="0"/>
              </a:spcAft>
              <a:buClr>
                <a:schemeClr val="lt1"/>
              </a:buClr>
              <a:buSzPts val="8900"/>
              <a:buNone/>
              <a:defRPr sz="8900">
                <a:solidFill>
                  <a:schemeClr val="lt1"/>
                </a:solidFill>
              </a:defRPr>
            </a:lvl2pPr>
            <a:lvl3pPr lvl="2" algn="l">
              <a:lnSpc>
                <a:spcPct val="100000"/>
              </a:lnSpc>
              <a:spcBef>
                <a:spcPts val="0"/>
              </a:spcBef>
              <a:spcAft>
                <a:spcPts val="0"/>
              </a:spcAft>
              <a:buClr>
                <a:schemeClr val="lt1"/>
              </a:buClr>
              <a:buSzPts val="8900"/>
              <a:buNone/>
              <a:defRPr sz="8900">
                <a:solidFill>
                  <a:schemeClr val="lt1"/>
                </a:solidFill>
              </a:defRPr>
            </a:lvl3pPr>
            <a:lvl4pPr lvl="3" algn="l">
              <a:lnSpc>
                <a:spcPct val="100000"/>
              </a:lnSpc>
              <a:spcBef>
                <a:spcPts val="0"/>
              </a:spcBef>
              <a:spcAft>
                <a:spcPts val="0"/>
              </a:spcAft>
              <a:buClr>
                <a:schemeClr val="lt1"/>
              </a:buClr>
              <a:buSzPts val="8900"/>
              <a:buNone/>
              <a:defRPr sz="8900">
                <a:solidFill>
                  <a:schemeClr val="lt1"/>
                </a:solidFill>
              </a:defRPr>
            </a:lvl4pPr>
            <a:lvl5pPr lvl="4" algn="l">
              <a:lnSpc>
                <a:spcPct val="100000"/>
              </a:lnSpc>
              <a:spcBef>
                <a:spcPts val="0"/>
              </a:spcBef>
              <a:spcAft>
                <a:spcPts val="0"/>
              </a:spcAft>
              <a:buClr>
                <a:schemeClr val="lt1"/>
              </a:buClr>
              <a:buSzPts val="8900"/>
              <a:buNone/>
              <a:defRPr sz="8900">
                <a:solidFill>
                  <a:schemeClr val="lt1"/>
                </a:solidFill>
              </a:defRPr>
            </a:lvl5pPr>
            <a:lvl6pPr lvl="5" algn="l">
              <a:lnSpc>
                <a:spcPct val="100000"/>
              </a:lnSpc>
              <a:spcBef>
                <a:spcPts val="0"/>
              </a:spcBef>
              <a:spcAft>
                <a:spcPts val="0"/>
              </a:spcAft>
              <a:buClr>
                <a:schemeClr val="lt1"/>
              </a:buClr>
              <a:buSzPts val="8900"/>
              <a:buNone/>
              <a:defRPr sz="8900">
                <a:solidFill>
                  <a:schemeClr val="lt1"/>
                </a:solidFill>
              </a:defRPr>
            </a:lvl6pPr>
            <a:lvl7pPr lvl="6" algn="l">
              <a:lnSpc>
                <a:spcPct val="100000"/>
              </a:lnSpc>
              <a:spcBef>
                <a:spcPts val="0"/>
              </a:spcBef>
              <a:spcAft>
                <a:spcPts val="0"/>
              </a:spcAft>
              <a:buClr>
                <a:schemeClr val="lt1"/>
              </a:buClr>
              <a:buSzPts val="8900"/>
              <a:buNone/>
              <a:defRPr sz="8900">
                <a:solidFill>
                  <a:schemeClr val="lt1"/>
                </a:solidFill>
              </a:defRPr>
            </a:lvl7pPr>
            <a:lvl8pPr lvl="7" algn="l">
              <a:lnSpc>
                <a:spcPct val="100000"/>
              </a:lnSpc>
              <a:spcBef>
                <a:spcPts val="0"/>
              </a:spcBef>
              <a:spcAft>
                <a:spcPts val="0"/>
              </a:spcAft>
              <a:buClr>
                <a:schemeClr val="lt1"/>
              </a:buClr>
              <a:buSzPts val="8900"/>
              <a:buNone/>
              <a:defRPr sz="8900">
                <a:solidFill>
                  <a:schemeClr val="lt1"/>
                </a:solidFill>
              </a:defRPr>
            </a:lvl8pPr>
            <a:lvl9pPr lvl="8" algn="l">
              <a:lnSpc>
                <a:spcPct val="100000"/>
              </a:lnSpc>
              <a:spcBef>
                <a:spcPts val="0"/>
              </a:spcBef>
              <a:spcAft>
                <a:spcPts val="0"/>
              </a:spcAft>
              <a:buClr>
                <a:schemeClr val="lt1"/>
              </a:buClr>
              <a:buSzPts val="8900"/>
              <a:buNone/>
              <a:defRPr sz="8900">
                <a:solidFill>
                  <a:schemeClr val="lt1"/>
                </a:solidFill>
              </a:defRPr>
            </a:lvl9pPr>
          </a:lstStyle>
          <a:p/>
        </p:txBody>
      </p:sp>
      <p:grpSp>
        <p:nvGrpSpPr>
          <p:cNvPr id="139" name="Google Shape;139;p36"/>
          <p:cNvGrpSpPr/>
          <p:nvPr/>
        </p:nvGrpSpPr>
        <p:grpSpPr>
          <a:xfrm>
            <a:off x="7748824" y="632675"/>
            <a:ext cx="636900" cy="322800"/>
            <a:chOff x="790074" y="3806775"/>
            <a:chExt cx="636900" cy="322800"/>
          </a:xfrm>
        </p:grpSpPr>
        <p:sp>
          <p:nvSpPr>
            <p:cNvPr id="140" name="Google Shape;140;p36"/>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1" name="Google Shape;141;p36"/>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142" name="Google Shape;142;p36"/>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8">
    <p:spTree>
      <p:nvGrpSpPr>
        <p:cNvPr id="143" name="Shape 143"/>
        <p:cNvGrpSpPr/>
        <p:nvPr/>
      </p:nvGrpSpPr>
      <p:grpSpPr>
        <a:xfrm>
          <a:off x="0" y="0"/>
          <a:ext cx="0" cy="0"/>
          <a:chOff x="0" y="0"/>
          <a:chExt cx="0" cy="0"/>
        </a:xfrm>
      </p:grpSpPr>
      <p:sp>
        <p:nvSpPr>
          <p:cNvPr id="144" name="Google Shape;144;p37"/>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cxnSp>
        <p:nvCxnSpPr>
          <p:cNvPr id="145" name="Google Shape;145;p37"/>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 name="Shape 13"/>
        <p:cNvGrpSpPr/>
        <p:nvPr/>
      </p:nvGrpSpPr>
      <p:grpSpPr>
        <a:xfrm>
          <a:off x="0" y="0"/>
          <a:ext cx="0" cy="0"/>
          <a:chOff x="0" y="0"/>
          <a:chExt cx="0" cy="0"/>
        </a:xfrm>
      </p:grpSpPr>
      <p:sp>
        <p:nvSpPr>
          <p:cNvPr id="14" name="Google Shape;14;p20"/>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ctr">
              <a:lnSpc>
                <a:spcPct val="100000"/>
              </a:lnSpc>
              <a:spcBef>
                <a:spcPts val="0"/>
              </a:spcBef>
              <a:spcAft>
                <a:spcPts val="0"/>
              </a:spcAft>
              <a:buSzPts val="3300"/>
              <a:buNone/>
              <a:defRPr/>
            </a:lvl2pPr>
            <a:lvl3pPr lvl="2" algn="ctr">
              <a:lnSpc>
                <a:spcPct val="100000"/>
              </a:lnSpc>
              <a:spcBef>
                <a:spcPts val="0"/>
              </a:spcBef>
              <a:spcAft>
                <a:spcPts val="0"/>
              </a:spcAft>
              <a:buSzPts val="3300"/>
              <a:buNone/>
              <a:defRPr/>
            </a:lvl3pPr>
            <a:lvl4pPr lvl="3" algn="ctr">
              <a:lnSpc>
                <a:spcPct val="100000"/>
              </a:lnSpc>
              <a:spcBef>
                <a:spcPts val="0"/>
              </a:spcBef>
              <a:spcAft>
                <a:spcPts val="0"/>
              </a:spcAft>
              <a:buSzPts val="3300"/>
              <a:buNone/>
              <a:defRPr/>
            </a:lvl4pPr>
            <a:lvl5pPr lvl="4" algn="ctr">
              <a:lnSpc>
                <a:spcPct val="100000"/>
              </a:lnSpc>
              <a:spcBef>
                <a:spcPts val="0"/>
              </a:spcBef>
              <a:spcAft>
                <a:spcPts val="0"/>
              </a:spcAft>
              <a:buSzPts val="3300"/>
              <a:buNone/>
              <a:defRPr/>
            </a:lvl5pPr>
            <a:lvl6pPr lvl="5" algn="ctr">
              <a:lnSpc>
                <a:spcPct val="100000"/>
              </a:lnSpc>
              <a:spcBef>
                <a:spcPts val="0"/>
              </a:spcBef>
              <a:spcAft>
                <a:spcPts val="0"/>
              </a:spcAft>
              <a:buSzPts val="3300"/>
              <a:buNone/>
              <a:defRPr/>
            </a:lvl6pPr>
            <a:lvl7pPr lvl="6" algn="ctr">
              <a:lnSpc>
                <a:spcPct val="100000"/>
              </a:lnSpc>
              <a:spcBef>
                <a:spcPts val="0"/>
              </a:spcBef>
              <a:spcAft>
                <a:spcPts val="0"/>
              </a:spcAft>
              <a:buSzPts val="3300"/>
              <a:buNone/>
              <a:defRPr/>
            </a:lvl7pPr>
            <a:lvl8pPr lvl="7" algn="ctr">
              <a:lnSpc>
                <a:spcPct val="100000"/>
              </a:lnSpc>
              <a:spcBef>
                <a:spcPts val="0"/>
              </a:spcBef>
              <a:spcAft>
                <a:spcPts val="0"/>
              </a:spcAft>
              <a:buSzPts val="3300"/>
              <a:buNone/>
              <a:defRPr/>
            </a:lvl8pPr>
            <a:lvl9pPr lvl="8" algn="ctr">
              <a:lnSpc>
                <a:spcPct val="100000"/>
              </a:lnSpc>
              <a:spcBef>
                <a:spcPts val="0"/>
              </a:spcBef>
              <a:spcAft>
                <a:spcPts val="0"/>
              </a:spcAft>
              <a:buSzPts val="3300"/>
              <a:buNone/>
              <a:defRPr/>
            </a:lvl9pPr>
          </a:lstStyle>
          <a:p/>
        </p:txBody>
      </p:sp>
      <p:cxnSp>
        <p:nvCxnSpPr>
          <p:cNvPr id="15" name="Google Shape;15;p20"/>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9">
    <p:spTree>
      <p:nvGrpSpPr>
        <p:cNvPr id="146" name="Shape 146"/>
        <p:cNvGrpSpPr/>
        <p:nvPr/>
      </p:nvGrpSpPr>
      <p:grpSpPr>
        <a:xfrm>
          <a:off x="0" y="0"/>
          <a:ext cx="0" cy="0"/>
          <a:chOff x="0" y="0"/>
          <a:chExt cx="0" cy="0"/>
        </a:xfrm>
      </p:grpSpPr>
      <p:sp>
        <p:nvSpPr>
          <p:cNvPr id="147" name="Google Shape;147;p38"/>
          <p:cNvSpPr/>
          <p:nvPr/>
        </p:nvSpPr>
        <p:spPr>
          <a:xfrm>
            <a:off x="7387725" y="1727300"/>
            <a:ext cx="2222100" cy="2222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8" name="Google Shape;148;p38"/>
          <p:cNvGrpSpPr/>
          <p:nvPr/>
        </p:nvGrpSpPr>
        <p:grpSpPr>
          <a:xfrm flipH="1">
            <a:off x="7711418" y="2021295"/>
            <a:ext cx="1259755" cy="3123261"/>
            <a:chOff x="2330682" y="1468700"/>
            <a:chExt cx="824447" cy="2044019"/>
          </a:xfrm>
        </p:grpSpPr>
        <p:sp>
          <p:nvSpPr>
            <p:cNvPr id="149" name="Google Shape;149;p38"/>
            <p:cNvSpPr/>
            <p:nvPr/>
          </p:nvSpPr>
          <p:spPr>
            <a:xfrm>
              <a:off x="2519514" y="2137089"/>
              <a:ext cx="635615" cy="611378"/>
            </a:xfrm>
            <a:custGeom>
              <a:rect b="b" l="l" r="r" t="t"/>
              <a:pathLst>
                <a:path extrusionOk="0" h="18566" w="19302">
                  <a:moveTo>
                    <a:pt x="13070" y="0"/>
                  </a:moveTo>
                  <a:cubicBezTo>
                    <a:pt x="12789" y="0"/>
                    <a:pt x="12499" y="104"/>
                    <a:pt x="12250" y="229"/>
                  </a:cubicBezTo>
                  <a:cubicBezTo>
                    <a:pt x="11003" y="867"/>
                    <a:pt x="9940" y="1901"/>
                    <a:pt x="8633" y="2357"/>
                  </a:cubicBezTo>
                  <a:cubicBezTo>
                    <a:pt x="8025" y="2570"/>
                    <a:pt x="7386" y="2661"/>
                    <a:pt x="6809" y="2934"/>
                  </a:cubicBezTo>
                  <a:cubicBezTo>
                    <a:pt x="3739" y="4393"/>
                    <a:pt x="4012" y="8892"/>
                    <a:pt x="3040" y="11597"/>
                  </a:cubicBezTo>
                  <a:cubicBezTo>
                    <a:pt x="2584" y="12843"/>
                    <a:pt x="0" y="17038"/>
                    <a:pt x="1034" y="18223"/>
                  </a:cubicBezTo>
                  <a:cubicBezTo>
                    <a:pt x="1241" y="18458"/>
                    <a:pt x="1409" y="18537"/>
                    <a:pt x="1563" y="18537"/>
                  </a:cubicBezTo>
                  <a:cubicBezTo>
                    <a:pt x="1880" y="18537"/>
                    <a:pt x="2137" y="18200"/>
                    <a:pt x="2568" y="18200"/>
                  </a:cubicBezTo>
                  <a:cubicBezTo>
                    <a:pt x="2630" y="18200"/>
                    <a:pt x="2696" y="18207"/>
                    <a:pt x="2766" y="18223"/>
                  </a:cubicBezTo>
                  <a:cubicBezTo>
                    <a:pt x="3070" y="18314"/>
                    <a:pt x="3374" y="18527"/>
                    <a:pt x="3708" y="18558"/>
                  </a:cubicBezTo>
                  <a:cubicBezTo>
                    <a:pt x="3750" y="18563"/>
                    <a:pt x="3791" y="18566"/>
                    <a:pt x="3832" y="18566"/>
                  </a:cubicBezTo>
                  <a:cubicBezTo>
                    <a:pt x="4476" y="18566"/>
                    <a:pt x="5007" y="17913"/>
                    <a:pt x="5350" y="17342"/>
                  </a:cubicBezTo>
                  <a:cubicBezTo>
                    <a:pt x="6383" y="15731"/>
                    <a:pt x="7295" y="14059"/>
                    <a:pt x="8116" y="12327"/>
                  </a:cubicBezTo>
                  <a:cubicBezTo>
                    <a:pt x="8420" y="11658"/>
                    <a:pt x="9423" y="8253"/>
                    <a:pt x="10122" y="8193"/>
                  </a:cubicBezTo>
                  <a:cubicBezTo>
                    <a:pt x="10129" y="8192"/>
                    <a:pt x="10137" y="8192"/>
                    <a:pt x="10145" y="8192"/>
                  </a:cubicBezTo>
                  <a:cubicBezTo>
                    <a:pt x="10769" y="8192"/>
                    <a:pt x="12316" y="10568"/>
                    <a:pt x="12766" y="10959"/>
                  </a:cubicBezTo>
                  <a:cubicBezTo>
                    <a:pt x="13718" y="11751"/>
                    <a:pt x="14899" y="12567"/>
                    <a:pt x="16169" y="12567"/>
                  </a:cubicBezTo>
                  <a:cubicBezTo>
                    <a:pt x="16360" y="12567"/>
                    <a:pt x="16554" y="12549"/>
                    <a:pt x="16748" y="12509"/>
                  </a:cubicBezTo>
                  <a:cubicBezTo>
                    <a:pt x="17751" y="12327"/>
                    <a:pt x="18572" y="11536"/>
                    <a:pt x="18937" y="10594"/>
                  </a:cubicBezTo>
                  <a:cubicBezTo>
                    <a:pt x="19301" y="9652"/>
                    <a:pt x="19241" y="8588"/>
                    <a:pt x="18997" y="7615"/>
                  </a:cubicBezTo>
                  <a:cubicBezTo>
                    <a:pt x="18238" y="4910"/>
                    <a:pt x="16049" y="2387"/>
                    <a:pt x="14073" y="533"/>
                  </a:cubicBezTo>
                  <a:cubicBezTo>
                    <a:pt x="13830" y="320"/>
                    <a:pt x="13557" y="77"/>
                    <a:pt x="13253" y="16"/>
                  </a:cubicBezTo>
                  <a:cubicBezTo>
                    <a:pt x="13192" y="5"/>
                    <a:pt x="13131" y="0"/>
                    <a:pt x="13070"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38"/>
            <p:cNvSpPr/>
            <p:nvPr/>
          </p:nvSpPr>
          <p:spPr>
            <a:xfrm>
              <a:off x="2502489" y="2544998"/>
              <a:ext cx="166198" cy="684648"/>
            </a:xfrm>
            <a:custGeom>
              <a:rect b="b" l="l" r="r" t="t"/>
              <a:pathLst>
                <a:path extrusionOk="0" fill="none" h="20791" w="5047">
                  <a:moveTo>
                    <a:pt x="5046" y="0"/>
                  </a:moveTo>
                  <a:cubicBezTo>
                    <a:pt x="3131" y="2918"/>
                    <a:pt x="1642" y="6414"/>
                    <a:pt x="1277" y="9940"/>
                  </a:cubicBezTo>
                  <a:cubicBezTo>
                    <a:pt x="943" y="13557"/>
                    <a:pt x="1672" y="17356"/>
                    <a:pt x="0" y="2079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38"/>
            <p:cNvSpPr/>
            <p:nvPr/>
          </p:nvSpPr>
          <p:spPr>
            <a:xfrm>
              <a:off x="2361349" y="1468700"/>
              <a:ext cx="507517" cy="1142111"/>
            </a:xfrm>
            <a:custGeom>
              <a:rect b="b" l="l" r="r" t="t"/>
              <a:pathLst>
                <a:path extrusionOk="0" h="34683" w="15412">
                  <a:moveTo>
                    <a:pt x="6626" y="4517"/>
                  </a:moveTo>
                  <a:cubicBezTo>
                    <a:pt x="7077" y="4517"/>
                    <a:pt x="7246" y="5616"/>
                    <a:pt x="7296" y="5936"/>
                  </a:cubicBezTo>
                  <a:cubicBezTo>
                    <a:pt x="7389" y="6704"/>
                    <a:pt x="7210" y="7004"/>
                    <a:pt x="6961" y="7004"/>
                  </a:cubicBezTo>
                  <a:cubicBezTo>
                    <a:pt x="6560" y="7004"/>
                    <a:pt x="5974" y="6222"/>
                    <a:pt x="6049" y="5359"/>
                  </a:cubicBezTo>
                  <a:cubicBezTo>
                    <a:pt x="6049" y="5359"/>
                    <a:pt x="6049" y="5359"/>
                    <a:pt x="6049" y="5328"/>
                  </a:cubicBezTo>
                  <a:cubicBezTo>
                    <a:pt x="6080" y="5116"/>
                    <a:pt x="6110" y="4872"/>
                    <a:pt x="6262" y="4720"/>
                  </a:cubicBezTo>
                  <a:cubicBezTo>
                    <a:pt x="6400" y="4576"/>
                    <a:pt x="6521" y="4517"/>
                    <a:pt x="6626" y="4517"/>
                  </a:cubicBezTo>
                  <a:close/>
                  <a:moveTo>
                    <a:pt x="11187" y="8259"/>
                  </a:moveTo>
                  <a:cubicBezTo>
                    <a:pt x="11412" y="8259"/>
                    <a:pt x="11540" y="8423"/>
                    <a:pt x="11429" y="8915"/>
                  </a:cubicBezTo>
                  <a:cubicBezTo>
                    <a:pt x="11156" y="10313"/>
                    <a:pt x="10153" y="11468"/>
                    <a:pt x="8937" y="12106"/>
                  </a:cubicBezTo>
                  <a:cubicBezTo>
                    <a:pt x="8694" y="12258"/>
                    <a:pt x="8420" y="12350"/>
                    <a:pt x="8147" y="12350"/>
                  </a:cubicBezTo>
                  <a:cubicBezTo>
                    <a:pt x="7873" y="12350"/>
                    <a:pt x="7569" y="12228"/>
                    <a:pt x="7478" y="11955"/>
                  </a:cubicBezTo>
                  <a:cubicBezTo>
                    <a:pt x="7356" y="11651"/>
                    <a:pt x="7508" y="11316"/>
                    <a:pt x="7660" y="11073"/>
                  </a:cubicBezTo>
                  <a:cubicBezTo>
                    <a:pt x="8268" y="10070"/>
                    <a:pt x="9089" y="9401"/>
                    <a:pt x="10031" y="8793"/>
                  </a:cubicBezTo>
                  <a:cubicBezTo>
                    <a:pt x="10321" y="8612"/>
                    <a:pt x="10858" y="8259"/>
                    <a:pt x="11187" y="8259"/>
                  </a:cubicBezTo>
                  <a:close/>
                  <a:moveTo>
                    <a:pt x="3739" y="14629"/>
                  </a:moveTo>
                  <a:cubicBezTo>
                    <a:pt x="5411" y="14660"/>
                    <a:pt x="5411" y="17304"/>
                    <a:pt x="5198" y="18733"/>
                  </a:cubicBezTo>
                  <a:cubicBezTo>
                    <a:pt x="5138" y="18976"/>
                    <a:pt x="5107" y="19189"/>
                    <a:pt x="5077" y="19341"/>
                  </a:cubicBezTo>
                  <a:cubicBezTo>
                    <a:pt x="5049" y="19479"/>
                    <a:pt x="4971" y="19618"/>
                    <a:pt x="4842" y="19618"/>
                  </a:cubicBezTo>
                  <a:cubicBezTo>
                    <a:pt x="4829" y="19618"/>
                    <a:pt x="4816" y="19617"/>
                    <a:pt x="4803" y="19614"/>
                  </a:cubicBezTo>
                  <a:cubicBezTo>
                    <a:pt x="4742" y="19614"/>
                    <a:pt x="4682" y="19523"/>
                    <a:pt x="4651" y="19462"/>
                  </a:cubicBezTo>
                  <a:cubicBezTo>
                    <a:pt x="3952" y="18246"/>
                    <a:pt x="3496" y="16909"/>
                    <a:pt x="3314" y="15511"/>
                  </a:cubicBezTo>
                  <a:cubicBezTo>
                    <a:pt x="3283" y="15328"/>
                    <a:pt x="3283" y="15146"/>
                    <a:pt x="3344" y="14964"/>
                  </a:cubicBezTo>
                  <a:cubicBezTo>
                    <a:pt x="3405" y="14781"/>
                    <a:pt x="3557" y="14629"/>
                    <a:pt x="3739" y="14629"/>
                  </a:cubicBezTo>
                  <a:close/>
                  <a:moveTo>
                    <a:pt x="8238" y="20830"/>
                  </a:moveTo>
                  <a:cubicBezTo>
                    <a:pt x="8299" y="20982"/>
                    <a:pt x="8359" y="21164"/>
                    <a:pt x="8390" y="21286"/>
                  </a:cubicBezTo>
                  <a:cubicBezTo>
                    <a:pt x="8451" y="21711"/>
                    <a:pt x="8390" y="22015"/>
                    <a:pt x="7904" y="22350"/>
                  </a:cubicBezTo>
                  <a:cubicBezTo>
                    <a:pt x="7630" y="22549"/>
                    <a:pt x="7049" y="22891"/>
                    <a:pt x="6615" y="22891"/>
                  </a:cubicBezTo>
                  <a:cubicBezTo>
                    <a:pt x="6519" y="22891"/>
                    <a:pt x="6430" y="22875"/>
                    <a:pt x="6353" y="22836"/>
                  </a:cubicBezTo>
                  <a:cubicBezTo>
                    <a:pt x="6171" y="22745"/>
                    <a:pt x="6049" y="22532"/>
                    <a:pt x="6080" y="22350"/>
                  </a:cubicBezTo>
                  <a:cubicBezTo>
                    <a:pt x="6080" y="22167"/>
                    <a:pt x="6201" y="21985"/>
                    <a:pt x="6323" y="21863"/>
                  </a:cubicBezTo>
                  <a:cubicBezTo>
                    <a:pt x="6809" y="21286"/>
                    <a:pt x="7508" y="20891"/>
                    <a:pt x="8238" y="20830"/>
                  </a:cubicBezTo>
                  <a:close/>
                  <a:moveTo>
                    <a:pt x="11135" y="1"/>
                  </a:moveTo>
                  <a:cubicBezTo>
                    <a:pt x="10928" y="1"/>
                    <a:pt x="10739" y="14"/>
                    <a:pt x="10578" y="39"/>
                  </a:cubicBezTo>
                  <a:cubicBezTo>
                    <a:pt x="6688" y="617"/>
                    <a:pt x="4682" y="3960"/>
                    <a:pt x="3010" y="7122"/>
                  </a:cubicBezTo>
                  <a:cubicBezTo>
                    <a:pt x="2979" y="7182"/>
                    <a:pt x="2949" y="7213"/>
                    <a:pt x="2979" y="7274"/>
                  </a:cubicBezTo>
                  <a:cubicBezTo>
                    <a:pt x="2979" y="7365"/>
                    <a:pt x="3040" y="7395"/>
                    <a:pt x="3101" y="7456"/>
                  </a:cubicBezTo>
                  <a:cubicBezTo>
                    <a:pt x="3770" y="8003"/>
                    <a:pt x="4195" y="8885"/>
                    <a:pt x="4226" y="9796"/>
                  </a:cubicBezTo>
                  <a:cubicBezTo>
                    <a:pt x="4226" y="9888"/>
                    <a:pt x="4195" y="9979"/>
                    <a:pt x="4165" y="10070"/>
                  </a:cubicBezTo>
                  <a:cubicBezTo>
                    <a:pt x="4095" y="10163"/>
                    <a:pt x="3972" y="10203"/>
                    <a:pt x="3850" y="10203"/>
                  </a:cubicBezTo>
                  <a:cubicBezTo>
                    <a:pt x="3813" y="10203"/>
                    <a:pt x="3775" y="10199"/>
                    <a:pt x="3739" y="10192"/>
                  </a:cubicBezTo>
                  <a:cubicBezTo>
                    <a:pt x="3618" y="10131"/>
                    <a:pt x="3496" y="10009"/>
                    <a:pt x="3405" y="9918"/>
                  </a:cubicBezTo>
                  <a:cubicBezTo>
                    <a:pt x="3040" y="9492"/>
                    <a:pt x="2827" y="9037"/>
                    <a:pt x="2645" y="8520"/>
                  </a:cubicBezTo>
                  <a:cubicBezTo>
                    <a:pt x="1490" y="10769"/>
                    <a:pt x="1125" y="14265"/>
                    <a:pt x="1399" y="16727"/>
                  </a:cubicBezTo>
                  <a:cubicBezTo>
                    <a:pt x="1551" y="18216"/>
                    <a:pt x="2098" y="19857"/>
                    <a:pt x="1976" y="21347"/>
                  </a:cubicBezTo>
                  <a:cubicBezTo>
                    <a:pt x="1855" y="23170"/>
                    <a:pt x="1095" y="24903"/>
                    <a:pt x="609" y="26666"/>
                  </a:cubicBezTo>
                  <a:cubicBezTo>
                    <a:pt x="61" y="28581"/>
                    <a:pt x="1" y="30709"/>
                    <a:pt x="396" y="32684"/>
                  </a:cubicBezTo>
                  <a:cubicBezTo>
                    <a:pt x="548" y="33414"/>
                    <a:pt x="913" y="34113"/>
                    <a:pt x="1581" y="34478"/>
                  </a:cubicBezTo>
                  <a:cubicBezTo>
                    <a:pt x="1821" y="34614"/>
                    <a:pt x="2103" y="34683"/>
                    <a:pt x="2384" y="34683"/>
                  </a:cubicBezTo>
                  <a:cubicBezTo>
                    <a:pt x="2854" y="34683"/>
                    <a:pt x="3321" y="34493"/>
                    <a:pt x="3587" y="34113"/>
                  </a:cubicBezTo>
                  <a:cubicBezTo>
                    <a:pt x="3779" y="34177"/>
                    <a:pt x="3978" y="34207"/>
                    <a:pt x="4177" y="34207"/>
                  </a:cubicBezTo>
                  <a:cubicBezTo>
                    <a:pt x="4929" y="34207"/>
                    <a:pt x="5683" y="33776"/>
                    <a:pt x="6019" y="33079"/>
                  </a:cubicBezTo>
                  <a:cubicBezTo>
                    <a:pt x="6323" y="32380"/>
                    <a:pt x="6232" y="31590"/>
                    <a:pt x="6201" y="30830"/>
                  </a:cubicBezTo>
                  <a:cubicBezTo>
                    <a:pt x="6141" y="28277"/>
                    <a:pt x="7052" y="26210"/>
                    <a:pt x="8511" y="24204"/>
                  </a:cubicBezTo>
                  <a:cubicBezTo>
                    <a:pt x="9940" y="22259"/>
                    <a:pt x="9788" y="19249"/>
                    <a:pt x="10335" y="16939"/>
                  </a:cubicBezTo>
                  <a:cubicBezTo>
                    <a:pt x="10882" y="14599"/>
                    <a:pt x="12098" y="12471"/>
                    <a:pt x="13162" y="10344"/>
                  </a:cubicBezTo>
                  <a:cubicBezTo>
                    <a:pt x="14135" y="8337"/>
                    <a:pt x="15411" y="6362"/>
                    <a:pt x="15047" y="4143"/>
                  </a:cubicBezTo>
                  <a:cubicBezTo>
                    <a:pt x="14986" y="3930"/>
                    <a:pt x="14955" y="3717"/>
                    <a:pt x="14864" y="3474"/>
                  </a:cubicBezTo>
                  <a:cubicBezTo>
                    <a:pt x="14864" y="3444"/>
                    <a:pt x="14864" y="3413"/>
                    <a:pt x="14803" y="3383"/>
                  </a:cubicBezTo>
                  <a:cubicBezTo>
                    <a:pt x="14786" y="3365"/>
                    <a:pt x="14765" y="3358"/>
                    <a:pt x="14744" y="3358"/>
                  </a:cubicBezTo>
                  <a:cubicBezTo>
                    <a:pt x="14692" y="3358"/>
                    <a:pt x="14634" y="3401"/>
                    <a:pt x="14591" y="3444"/>
                  </a:cubicBezTo>
                  <a:cubicBezTo>
                    <a:pt x="14013" y="3930"/>
                    <a:pt x="13314" y="4325"/>
                    <a:pt x="12584" y="4568"/>
                  </a:cubicBezTo>
                  <a:cubicBezTo>
                    <a:pt x="12535" y="4581"/>
                    <a:pt x="12470" y="4593"/>
                    <a:pt x="12407" y="4593"/>
                  </a:cubicBezTo>
                  <a:cubicBezTo>
                    <a:pt x="12314" y="4593"/>
                    <a:pt x="12225" y="4567"/>
                    <a:pt x="12189" y="4477"/>
                  </a:cubicBezTo>
                  <a:cubicBezTo>
                    <a:pt x="12159" y="4386"/>
                    <a:pt x="12189" y="4325"/>
                    <a:pt x="12220" y="4264"/>
                  </a:cubicBezTo>
                  <a:cubicBezTo>
                    <a:pt x="12463" y="3808"/>
                    <a:pt x="12797" y="3413"/>
                    <a:pt x="13223" y="3109"/>
                  </a:cubicBezTo>
                  <a:cubicBezTo>
                    <a:pt x="13648" y="2805"/>
                    <a:pt x="14256" y="2532"/>
                    <a:pt x="14287" y="2015"/>
                  </a:cubicBezTo>
                  <a:cubicBezTo>
                    <a:pt x="14365" y="523"/>
                    <a:pt x="12415" y="1"/>
                    <a:pt x="11135" y="1"/>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38"/>
            <p:cNvSpPr/>
            <p:nvPr/>
          </p:nvSpPr>
          <p:spPr>
            <a:xfrm>
              <a:off x="2410415" y="2260709"/>
              <a:ext cx="119141" cy="1026000"/>
            </a:xfrm>
            <a:custGeom>
              <a:rect b="b" l="l" r="r" t="t"/>
              <a:pathLst>
                <a:path extrusionOk="0" fill="none" h="31157" w="3618">
                  <a:moveTo>
                    <a:pt x="0" y="31156"/>
                  </a:moveTo>
                  <a:cubicBezTo>
                    <a:pt x="669" y="29941"/>
                    <a:pt x="1337" y="28694"/>
                    <a:pt x="1641" y="27327"/>
                  </a:cubicBezTo>
                  <a:cubicBezTo>
                    <a:pt x="1854" y="26415"/>
                    <a:pt x="1915" y="25442"/>
                    <a:pt x="1976" y="24469"/>
                  </a:cubicBezTo>
                  <a:cubicBezTo>
                    <a:pt x="2006" y="23801"/>
                    <a:pt x="1945" y="23618"/>
                    <a:pt x="2067" y="22980"/>
                  </a:cubicBezTo>
                  <a:cubicBezTo>
                    <a:pt x="2857" y="19302"/>
                    <a:pt x="3617" y="15472"/>
                    <a:pt x="2553" y="11916"/>
                  </a:cubicBezTo>
                  <a:cubicBezTo>
                    <a:pt x="2037" y="10183"/>
                    <a:pt x="1125" y="8573"/>
                    <a:pt x="973" y="6779"/>
                  </a:cubicBezTo>
                  <a:cubicBezTo>
                    <a:pt x="821" y="4348"/>
                    <a:pt x="2128" y="2068"/>
                    <a:pt x="3404" y="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38"/>
            <p:cNvSpPr/>
            <p:nvPr/>
          </p:nvSpPr>
          <p:spPr>
            <a:xfrm>
              <a:off x="2330682" y="3113509"/>
              <a:ext cx="338001" cy="399210"/>
            </a:xfrm>
            <a:custGeom>
              <a:rect b="b" l="l" r="r" t="t"/>
              <a:pathLst>
                <a:path extrusionOk="0" h="12123" w="13588">
                  <a:moveTo>
                    <a:pt x="1" y="1"/>
                  </a:moveTo>
                  <a:cubicBezTo>
                    <a:pt x="1" y="1"/>
                    <a:pt x="1277" y="10852"/>
                    <a:pt x="1551" y="12068"/>
                  </a:cubicBezTo>
                  <a:cubicBezTo>
                    <a:pt x="1561" y="12109"/>
                    <a:pt x="2746" y="12122"/>
                    <a:pt x="4323" y="12122"/>
                  </a:cubicBezTo>
                  <a:cubicBezTo>
                    <a:pt x="7475" y="12122"/>
                    <a:pt x="12189" y="12068"/>
                    <a:pt x="12189" y="12068"/>
                  </a:cubicBezTo>
                  <a:cubicBezTo>
                    <a:pt x="12250" y="11946"/>
                    <a:pt x="12737" y="5959"/>
                    <a:pt x="12858" y="5472"/>
                  </a:cubicBezTo>
                  <a:lnTo>
                    <a:pt x="13588"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4" name="Google Shape;154;p38"/>
          <p:cNvGrpSpPr/>
          <p:nvPr/>
        </p:nvGrpSpPr>
        <p:grpSpPr>
          <a:xfrm>
            <a:off x="7748824" y="632675"/>
            <a:ext cx="636900" cy="322800"/>
            <a:chOff x="790074" y="3806775"/>
            <a:chExt cx="636900" cy="322800"/>
          </a:xfrm>
        </p:grpSpPr>
        <p:sp>
          <p:nvSpPr>
            <p:cNvPr id="155" name="Google Shape;155;p38"/>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6" name="Google Shape;156;p38"/>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sp>
        <p:nvSpPr>
          <p:cNvPr id="157" name="Google Shape;157;p38"/>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cxnSp>
        <p:nvCxnSpPr>
          <p:cNvPr id="158" name="Google Shape;158;p38"/>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9" name="Shape 159"/>
        <p:cNvGrpSpPr/>
        <p:nvPr/>
      </p:nvGrpSpPr>
      <p:grpSpPr>
        <a:xfrm>
          <a:off x="0" y="0"/>
          <a:ext cx="0" cy="0"/>
          <a:chOff x="0" y="0"/>
          <a:chExt cx="0" cy="0"/>
        </a:xfrm>
      </p:grpSpPr>
      <p:sp>
        <p:nvSpPr>
          <p:cNvPr id="160" name="Google Shape;160;p39"/>
          <p:cNvSpPr txBox="1"/>
          <p:nvPr>
            <p:ph hasCustomPrompt="1" type="title"/>
          </p:nvPr>
        </p:nvSpPr>
        <p:spPr>
          <a:xfrm>
            <a:off x="4350175" y="1492250"/>
            <a:ext cx="4080600" cy="1437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2000"/>
              <a:buNone/>
              <a:defRPr b="1" sz="10600">
                <a:solidFill>
                  <a:schemeClr val="lt2"/>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1" name="Google Shape;161;p39"/>
          <p:cNvSpPr txBox="1"/>
          <p:nvPr>
            <p:ph idx="1" type="subTitle"/>
          </p:nvPr>
        </p:nvSpPr>
        <p:spPr>
          <a:xfrm>
            <a:off x="4350175" y="2929450"/>
            <a:ext cx="4080600" cy="721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62" name="Google Shape;162;p39"/>
          <p:cNvGrpSpPr/>
          <p:nvPr/>
        </p:nvGrpSpPr>
        <p:grpSpPr>
          <a:xfrm>
            <a:off x="7748824" y="632675"/>
            <a:ext cx="636900" cy="322800"/>
            <a:chOff x="790074" y="3806775"/>
            <a:chExt cx="636900" cy="322800"/>
          </a:xfrm>
        </p:grpSpPr>
        <p:sp>
          <p:nvSpPr>
            <p:cNvPr id="163" name="Google Shape;163;p39"/>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4" name="Google Shape;164;p39"/>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165" name="Google Shape;165;p39"/>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10">
    <p:spTree>
      <p:nvGrpSpPr>
        <p:cNvPr id="166" name="Shape 166"/>
        <p:cNvGrpSpPr/>
        <p:nvPr/>
      </p:nvGrpSpPr>
      <p:grpSpPr>
        <a:xfrm>
          <a:off x="0" y="0"/>
          <a:ext cx="0" cy="0"/>
          <a:chOff x="0" y="0"/>
          <a:chExt cx="0" cy="0"/>
        </a:xfrm>
      </p:grpSpPr>
      <p:sp>
        <p:nvSpPr>
          <p:cNvPr id="167" name="Google Shape;167;p40"/>
          <p:cNvSpPr txBox="1"/>
          <p:nvPr>
            <p:ph type="title"/>
          </p:nvPr>
        </p:nvSpPr>
        <p:spPr>
          <a:xfrm flipH="1">
            <a:off x="428525" y="2257725"/>
            <a:ext cx="3128400" cy="841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600"/>
              <a:buNone/>
              <a:defRPr b="1" sz="52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p:txBody>
      </p:sp>
      <p:sp>
        <p:nvSpPr>
          <p:cNvPr id="168" name="Google Shape;168;p40"/>
          <p:cNvSpPr txBox="1"/>
          <p:nvPr>
            <p:ph idx="1" type="subTitle"/>
          </p:nvPr>
        </p:nvSpPr>
        <p:spPr>
          <a:xfrm flipH="1">
            <a:off x="428525" y="3099525"/>
            <a:ext cx="3128400" cy="7035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
        <p:nvSpPr>
          <p:cNvPr id="169" name="Google Shape;169;p40"/>
          <p:cNvSpPr txBox="1"/>
          <p:nvPr>
            <p:ph idx="2" type="title"/>
          </p:nvPr>
        </p:nvSpPr>
        <p:spPr>
          <a:xfrm flipH="1">
            <a:off x="1608425" y="1035675"/>
            <a:ext cx="1948500" cy="1239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8900"/>
              <a:buNone/>
              <a:defRPr sz="8900">
                <a:solidFill>
                  <a:schemeClr val="lt2"/>
                </a:solidFill>
              </a:defRPr>
            </a:lvl1pPr>
            <a:lvl2pPr lvl="1" algn="r">
              <a:lnSpc>
                <a:spcPct val="100000"/>
              </a:lnSpc>
              <a:spcBef>
                <a:spcPts val="0"/>
              </a:spcBef>
              <a:spcAft>
                <a:spcPts val="0"/>
              </a:spcAft>
              <a:buClr>
                <a:schemeClr val="lt1"/>
              </a:buClr>
              <a:buSzPts val="8900"/>
              <a:buNone/>
              <a:defRPr sz="8900">
                <a:solidFill>
                  <a:schemeClr val="lt1"/>
                </a:solidFill>
              </a:defRPr>
            </a:lvl2pPr>
            <a:lvl3pPr lvl="2" algn="r">
              <a:lnSpc>
                <a:spcPct val="100000"/>
              </a:lnSpc>
              <a:spcBef>
                <a:spcPts val="0"/>
              </a:spcBef>
              <a:spcAft>
                <a:spcPts val="0"/>
              </a:spcAft>
              <a:buClr>
                <a:schemeClr val="lt1"/>
              </a:buClr>
              <a:buSzPts val="8900"/>
              <a:buNone/>
              <a:defRPr sz="8900">
                <a:solidFill>
                  <a:schemeClr val="lt1"/>
                </a:solidFill>
              </a:defRPr>
            </a:lvl3pPr>
            <a:lvl4pPr lvl="3" algn="r">
              <a:lnSpc>
                <a:spcPct val="100000"/>
              </a:lnSpc>
              <a:spcBef>
                <a:spcPts val="0"/>
              </a:spcBef>
              <a:spcAft>
                <a:spcPts val="0"/>
              </a:spcAft>
              <a:buClr>
                <a:schemeClr val="lt1"/>
              </a:buClr>
              <a:buSzPts val="8900"/>
              <a:buNone/>
              <a:defRPr sz="8900">
                <a:solidFill>
                  <a:schemeClr val="lt1"/>
                </a:solidFill>
              </a:defRPr>
            </a:lvl4pPr>
            <a:lvl5pPr lvl="4" algn="r">
              <a:lnSpc>
                <a:spcPct val="100000"/>
              </a:lnSpc>
              <a:spcBef>
                <a:spcPts val="0"/>
              </a:spcBef>
              <a:spcAft>
                <a:spcPts val="0"/>
              </a:spcAft>
              <a:buClr>
                <a:schemeClr val="lt1"/>
              </a:buClr>
              <a:buSzPts val="8900"/>
              <a:buNone/>
              <a:defRPr sz="8900">
                <a:solidFill>
                  <a:schemeClr val="lt1"/>
                </a:solidFill>
              </a:defRPr>
            </a:lvl5pPr>
            <a:lvl6pPr lvl="5" algn="r">
              <a:lnSpc>
                <a:spcPct val="100000"/>
              </a:lnSpc>
              <a:spcBef>
                <a:spcPts val="0"/>
              </a:spcBef>
              <a:spcAft>
                <a:spcPts val="0"/>
              </a:spcAft>
              <a:buClr>
                <a:schemeClr val="lt1"/>
              </a:buClr>
              <a:buSzPts val="8900"/>
              <a:buNone/>
              <a:defRPr sz="8900">
                <a:solidFill>
                  <a:schemeClr val="lt1"/>
                </a:solidFill>
              </a:defRPr>
            </a:lvl6pPr>
            <a:lvl7pPr lvl="6" algn="r">
              <a:lnSpc>
                <a:spcPct val="100000"/>
              </a:lnSpc>
              <a:spcBef>
                <a:spcPts val="0"/>
              </a:spcBef>
              <a:spcAft>
                <a:spcPts val="0"/>
              </a:spcAft>
              <a:buClr>
                <a:schemeClr val="lt1"/>
              </a:buClr>
              <a:buSzPts val="8900"/>
              <a:buNone/>
              <a:defRPr sz="8900">
                <a:solidFill>
                  <a:schemeClr val="lt1"/>
                </a:solidFill>
              </a:defRPr>
            </a:lvl7pPr>
            <a:lvl8pPr lvl="7" algn="r">
              <a:lnSpc>
                <a:spcPct val="100000"/>
              </a:lnSpc>
              <a:spcBef>
                <a:spcPts val="0"/>
              </a:spcBef>
              <a:spcAft>
                <a:spcPts val="0"/>
              </a:spcAft>
              <a:buClr>
                <a:schemeClr val="lt1"/>
              </a:buClr>
              <a:buSzPts val="8900"/>
              <a:buNone/>
              <a:defRPr sz="8900">
                <a:solidFill>
                  <a:schemeClr val="lt1"/>
                </a:solidFill>
              </a:defRPr>
            </a:lvl8pPr>
            <a:lvl9pPr lvl="8" algn="r">
              <a:lnSpc>
                <a:spcPct val="100000"/>
              </a:lnSpc>
              <a:spcBef>
                <a:spcPts val="0"/>
              </a:spcBef>
              <a:spcAft>
                <a:spcPts val="0"/>
              </a:spcAft>
              <a:buClr>
                <a:schemeClr val="lt1"/>
              </a:buClr>
              <a:buSzPts val="8900"/>
              <a:buNone/>
              <a:defRPr sz="8900">
                <a:solidFill>
                  <a:schemeClr val="lt1"/>
                </a:solidFill>
              </a:defRPr>
            </a:lvl9pPr>
          </a:lstStyle>
          <a:p/>
        </p:txBody>
      </p:sp>
      <p:grpSp>
        <p:nvGrpSpPr>
          <p:cNvPr id="170" name="Google Shape;170;p40"/>
          <p:cNvGrpSpPr/>
          <p:nvPr/>
        </p:nvGrpSpPr>
        <p:grpSpPr>
          <a:xfrm>
            <a:off x="790074" y="4263975"/>
            <a:ext cx="636900" cy="322800"/>
            <a:chOff x="790074" y="3806775"/>
            <a:chExt cx="636900" cy="322800"/>
          </a:xfrm>
        </p:grpSpPr>
        <p:sp>
          <p:nvSpPr>
            <p:cNvPr id="171" name="Google Shape;171;p40"/>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2" name="Google Shape;172;p40"/>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173" name="Google Shape;173;p40"/>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2">
    <p:spTree>
      <p:nvGrpSpPr>
        <p:cNvPr id="174" name="Shape 174"/>
        <p:cNvGrpSpPr/>
        <p:nvPr/>
      </p:nvGrpSpPr>
      <p:grpSpPr>
        <a:xfrm>
          <a:off x="0" y="0"/>
          <a:ext cx="0" cy="0"/>
          <a:chOff x="0" y="0"/>
          <a:chExt cx="0" cy="0"/>
        </a:xfrm>
      </p:grpSpPr>
      <p:sp>
        <p:nvSpPr>
          <p:cNvPr id="175" name="Google Shape;175;p4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ctr">
              <a:lnSpc>
                <a:spcPct val="100000"/>
              </a:lnSpc>
              <a:spcBef>
                <a:spcPts val="0"/>
              </a:spcBef>
              <a:spcAft>
                <a:spcPts val="0"/>
              </a:spcAft>
              <a:buSzPts val="3300"/>
              <a:buNone/>
              <a:defRPr/>
            </a:lvl2pPr>
            <a:lvl3pPr lvl="2" algn="ctr">
              <a:lnSpc>
                <a:spcPct val="100000"/>
              </a:lnSpc>
              <a:spcBef>
                <a:spcPts val="0"/>
              </a:spcBef>
              <a:spcAft>
                <a:spcPts val="0"/>
              </a:spcAft>
              <a:buSzPts val="3300"/>
              <a:buNone/>
              <a:defRPr/>
            </a:lvl3pPr>
            <a:lvl4pPr lvl="3" algn="ctr">
              <a:lnSpc>
                <a:spcPct val="100000"/>
              </a:lnSpc>
              <a:spcBef>
                <a:spcPts val="0"/>
              </a:spcBef>
              <a:spcAft>
                <a:spcPts val="0"/>
              </a:spcAft>
              <a:buSzPts val="3300"/>
              <a:buNone/>
              <a:defRPr/>
            </a:lvl4pPr>
            <a:lvl5pPr lvl="4" algn="ctr">
              <a:lnSpc>
                <a:spcPct val="100000"/>
              </a:lnSpc>
              <a:spcBef>
                <a:spcPts val="0"/>
              </a:spcBef>
              <a:spcAft>
                <a:spcPts val="0"/>
              </a:spcAft>
              <a:buSzPts val="3300"/>
              <a:buNone/>
              <a:defRPr/>
            </a:lvl5pPr>
            <a:lvl6pPr lvl="5" algn="ctr">
              <a:lnSpc>
                <a:spcPct val="100000"/>
              </a:lnSpc>
              <a:spcBef>
                <a:spcPts val="0"/>
              </a:spcBef>
              <a:spcAft>
                <a:spcPts val="0"/>
              </a:spcAft>
              <a:buSzPts val="3300"/>
              <a:buNone/>
              <a:defRPr/>
            </a:lvl6pPr>
            <a:lvl7pPr lvl="6" algn="ctr">
              <a:lnSpc>
                <a:spcPct val="100000"/>
              </a:lnSpc>
              <a:spcBef>
                <a:spcPts val="0"/>
              </a:spcBef>
              <a:spcAft>
                <a:spcPts val="0"/>
              </a:spcAft>
              <a:buSzPts val="3300"/>
              <a:buNone/>
              <a:defRPr/>
            </a:lvl7pPr>
            <a:lvl8pPr lvl="7" algn="ctr">
              <a:lnSpc>
                <a:spcPct val="100000"/>
              </a:lnSpc>
              <a:spcBef>
                <a:spcPts val="0"/>
              </a:spcBef>
              <a:spcAft>
                <a:spcPts val="0"/>
              </a:spcAft>
              <a:buSzPts val="3300"/>
              <a:buNone/>
              <a:defRPr/>
            </a:lvl8pPr>
            <a:lvl9pPr lvl="8" algn="ctr">
              <a:lnSpc>
                <a:spcPct val="100000"/>
              </a:lnSpc>
              <a:spcBef>
                <a:spcPts val="0"/>
              </a:spcBef>
              <a:spcAft>
                <a:spcPts val="0"/>
              </a:spcAft>
              <a:buSzPts val="3300"/>
              <a:buNone/>
              <a:defRPr/>
            </a:lvl9pPr>
          </a:lstStyle>
          <a:p/>
        </p:txBody>
      </p:sp>
      <p:cxnSp>
        <p:nvCxnSpPr>
          <p:cNvPr id="176" name="Google Shape;176;p41"/>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
        <p:nvSpPr>
          <p:cNvPr id="177" name="Google Shape;177;p41"/>
          <p:cNvSpPr/>
          <p:nvPr/>
        </p:nvSpPr>
        <p:spPr>
          <a:xfrm>
            <a:off x="7787800" y="2505900"/>
            <a:ext cx="2222100" cy="2222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8" name="Google Shape;178;p41"/>
          <p:cNvGrpSpPr/>
          <p:nvPr/>
        </p:nvGrpSpPr>
        <p:grpSpPr>
          <a:xfrm flipH="1">
            <a:off x="7787618" y="2021295"/>
            <a:ext cx="1259755" cy="3123261"/>
            <a:chOff x="2330682" y="1468700"/>
            <a:chExt cx="824447" cy="2044019"/>
          </a:xfrm>
        </p:grpSpPr>
        <p:sp>
          <p:nvSpPr>
            <p:cNvPr id="179" name="Google Shape;179;p41"/>
            <p:cNvSpPr/>
            <p:nvPr/>
          </p:nvSpPr>
          <p:spPr>
            <a:xfrm>
              <a:off x="2519514" y="2137089"/>
              <a:ext cx="635615" cy="611378"/>
            </a:xfrm>
            <a:custGeom>
              <a:rect b="b" l="l" r="r" t="t"/>
              <a:pathLst>
                <a:path extrusionOk="0" h="18566" w="19302">
                  <a:moveTo>
                    <a:pt x="13070" y="0"/>
                  </a:moveTo>
                  <a:cubicBezTo>
                    <a:pt x="12789" y="0"/>
                    <a:pt x="12499" y="104"/>
                    <a:pt x="12250" y="229"/>
                  </a:cubicBezTo>
                  <a:cubicBezTo>
                    <a:pt x="11003" y="867"/>
                    <a:pt x="9940" y="1901"/>
                    <a:pt x="8633" y="2357"/>
                  </a:cubicBezTo>
                  <a:cubicBezTo>
                    <a:pt x="8025" y="2570"/>
                    <a:pt x="7386" y="2661"/>
                    <a:pt x="6809" y="2934"/>
                  </a:cubicBezTo>
                  <a:cubicBezTo>
                    <a:pt x="3739" y="4393"/>
                    <a:pt x="4012" y="8892"/>
                    <a:pt x="3040" y="11597"/>
                  </a:cubicBezTo>
                  <a:cubicBezTo>
                    <a:pt x="2584" y="12843"/>
                    <a:pt x="0" y="17038"/>
                    <a:pt x="1034" y="18223"/>
                  </a:cubicBezTo>
                  <a:cubicBezTo>
                    <a:pt x="1241" y="18458"/>
                    <a:pt x="1409" y="18537"/>
                    <a:pt x="1563" y="18537"/>
                  </a:cubicBezTo>
                  <a:cubicBezTo>
                    <a:pt x="1880" y="18537"/>
                    <a:pt x="2137" y="18200"/>
                    <a:pt x="2568" y="18200"/>
                  </a:cubicBezTo>
                  <a:cubicBezTo>
                    <a:pt x="2630" y="18200"/>
                    <a:pt x="2696" y="18207"/>
                    <a:pt x="2766" y="18223"/>
                  </a:cubicBezTo>
                  <a:cubicBezTo>
                    <a:pt x="3070" y="18314"/>
                    <a:pt x="3374" y="18527"/>
                    <a:pt x="3708" y="18558"/>
                  </a:cubicBezTo>
                  <a:cubicBezTo>
                    <a:pt x="3750" y="18563"/>
                    <a:pt x="3791" y="18566"/>
                    <a:pt x="3832" y="18566"/>
                  </a:cubicBezTo>
                  <a:cubicBezTo>
                    <a:pt x="4476" y="18566"/>
                    <a:pt x="5007" y="17913"/>
                    <a:pt x="5350" y="17342"/>
                  </a:cubicBezTo>
                  <a:cubicBezTo>
                    <a:pt x="6383" y="15731"/>
                    <a:pt x="7295" y="14059"/>
                    <a:pt x="8116" y="12327"/>
                  </a:cubicBezTo>
                  <a:cubicBezTo>
                    <a:pt x="8420" y="11658"/>
                    <a:pt x="9423" y="8253"/>
                    <a:pt x="10122" y="8193"/>
                  </a:cubicBezTo>
                  <a:cubicBezTo>
                    <a:pt x="10129" y="8192"/>
                    <a:pt x="10137" y="8192"/>
                    <a:pt x="10145" y="8192"/>
                  </a:cubicBezTo>
                  <a:cubicBezTo>
                    <a:pt x="10769" y="8192"/>
                    <a:pt x="12316" y="10568"/>
                    <a:pt x="12766" y="10959"/>
                  </a:cubicBezTo>
                  <a:cubicBezTo>
                    <a:pt x="13718" y="11751"/>
                    <a:pt x="14899" y="12567"/>
                    <a:pt x="16169" y="12567"/>
                  </a:cubicBezTo>
                  <a:cubicBezTo>
                    <a:pt x="16360" y="12567"/>
                    <a:pt x="16554" y="12549"/>
                    <a:pt x="16748" y="12509"/>
                  </a:cubicBezTo>
                  <a:cubicBezTo>
                    <a:pt x="17751" y="12327"/>
                    <a:pt x="18572" y="11536"/>
                    <a:pt x="18937" y="10594"/>
                  </a:cubicBezTo>
                  <a:cubicBezTo>
                    <a:pt x="19301" y="9652"/>
                    <a:pt x="19241" y="8588"/>
                    <a:pt x="18997" y="7615"/>
                  </a:cubicBezTo>
                  <a:cubicBezTo>
                    <a:pt x="18238" y="4910"/>
                    <a:pt x="16049" y="2387"/>
                    <a:pt x="14073" y="533"/>
                  </a:cubicBezTo>
                  <a:cubicBezTo>
                    <a:pt x="13830" y="320"/>
                    <a:pt x="13557" y="77"/>
                    <a:pt x="13253" y="16"/>
                  </a:cubicBezTo>
                  <a:cubicBezTo>
                    <a:pt x="13192" y="5"/>
                    <a:pt x="13131" y="0"/>
                    <a:pt x="13070"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41"/>
            <p:cNvSpPr/>
            <p:nvPr/>
          </p:nvSpPr>
          <p:spPr>
            <a:xfrm>
              <a:off x="2502489" y="2544998"/>
              <a:ext cx="166198" cy="684648"/>
            </a:xfrm>
            <a:custGeom>
              <a:rect b="b" l="l" r="r" t="t"/>
              <a:pathLst>
                <a:path extrusionOk="0" fill="none" h="20791" w="5047">
                  <a:moveTo>
                    <a:pt x="5046" y="0"/>
                  </a:moveTo>
                  <a:cubicBezTo>
                    <a:pt x="3131" y="2918"/>
                    <a:pt x="1642" y="6414"/>
                    <a:pt x="1277" y="9940"/>
                  </a:cubicBezTo>
                  <a:cubicBezTo>
                    <a:pt x="943" y="13557"/>
                    <a:pt x="1672" y="17356"/>
                    <a:pt x="0" y="2079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41"/>
            <p:cNvSpPr/>
            <p:nvPr/>
          </p:nvSpPr>
          <p:spPr>
            <a:xfrm>
              <a:off x="2361349" y="1468700"/>
              <a:ext cx="507517" cy="1142111"/>
            </a:xfrm>
            <a:custGeom>
              <a:rect b="b" l="l" r="r" t="t"/>
              <a:pathLst>
                <a:path extrusionOk="0" h="34683" w="15412">
                  <a:moveTo>
                    <a:pt x="6626" y="4517"/>
                  </a:moveTo>
                  <a:cubicBezTo>
                    <a:pt x="7077" y="4517"/>
                    <a:pt x="7246" y="5616"/>
                    <a:pt x="7296" y="5936"/>
                  </a:cubicBezTo>
                  <a:cubicBezTo>
                    <a:pt x="7389" y="6704"/>
                    <a:pt x="7210" y="7004"/>
                    <a:pt x="6961" y="7004"/>
                  </a:cubicBezTo>
                  <a:cubicBezTo>
                    <a:pt x="6560" y="7004"/>
                    <a:pt x="5974" y="6222"/>
                    <a:pt x="6049" y="5359"/>
                  </a:cubicBezTo>
                  <a:cubicBezTo>
                    <a:pt x="6049" y="5359"/>
                    <a:pt x="6049" y="5359"/>
                    <a:pt x="6049" y="5328"/>
                  </a:cubicBezTo>
                  <a:cubicBezTo>
                    <a:pt x="6080" y="5116"/>
                    <a:pt x="6110" y="4872"/>
                    <a:pt x="6262" y="4720"/>
                  </a:cubicBezTo>
                  <a:cubicBezTo>
                    <a:pt x="6400" y="4576"/>
                    <a:pt x="6521" y="4517"/>
                    <a:pt x="6626" y="4517"/>
                  </a:cubicBezTo>
                  <a:close/>
                  <a:moveTo>
                    <a:pt x="11187" y="8259"/>
                  </a:moveTo>
                  <a:cubicBezTo>
                    <a:pt x="11412" y="8259"/>
                    <a:pt x="11540" y="8423"/>
                    <a:pt x="11429" y="8915"/>
                  </a:cubicBezTo>
                  <a:cubicBezTo>
                    <a:pt x="11156" y="10313"/>
                    <a:pt x="10153" y="11468"/>
                    <a:pt x="8937" y="12106"/>
                  </a:cubicBezTo>
                  <a:cubicBezTo>
                    <a:pt x="8694" y="12258"/>
                    <a:pt x="8420" y="12350"/>
                    <a:pt x="8147" y="12350"/>
                  </a:cubicBezTo>
                  <a:cubicBezTo>
                    <a:pt x="7873" y="12350"/>
                    <a:pt x="7569" y="12228"/>
                    <a:pt x="7478" y="11955"/>
                  </a:cubicBezTo>
                  <a:cubicBezTo>
                    <a:pt x="7356" y="11651"/>
                    <a:pt x="7508" y="11316"/>
                    <a:pt x="7660" y="11073"/>
                  </a:cubicBezTo>
                  <a:cubicBezTo>
                    <a:pt x="8268" y="10070"/>
                    <a:pt x="9089" y="9401"/>
                    <a:pt x="10031" y="8793"/>
                  </a:cubicBezTo>
                  <a:cubicBezTo>
                    <a:pt x="10321" y="8612"/>
                    <a:pt x="10858" y="8259"/>
                    <a:pt x="11187" y="8259"/>
                  </a:cubicBezTo>
                  <a:close/>
                  <a:moveTo>
                    <a:pt x="3739" y="14629"/>
                  </a:moveTo>
                  <a:cubicBezTo>
                    <a:pt x="5411" y="14660"/>
                    <a:pt x="5411" y="17304"/>
                    <a:pt x="5198" y="18733"/>
                  </a:cubicBezTo>
                  <a:cubicBezTo>
                    <a:pt x="5138" y="18976"/>
                    <a:pt x="5107" y="19189"/>
                    <a:pt x="5077" y="19341"/>
                  </a:cubicBezTo>
                  <a:cubicBezTo>
                    <a:pt x="5049" y="19479"/>
                    <a:pt x="4971" y="19618"/>
                    <a:pt x="4842" y="19618"/>
                  </a:cubicBezTo>
                  <a:cubicBezTo>
                    <a:pt x="4829" y="19618"/>
                    <a:pt x="4816" y="19617"/>
                    <a:pt x="4803" y="19614"/>
                  </a:cubicBezTo>
                  <a:cubicBezTo>
                    <a:pt x="4742" y="19614"/>
                    <a:pt x="4682" y="19523"/>
                    <a:pt x="4651" y="19462"/>
                  </a:cubicBezTo>
                  <a:cubicBezTo>
                    <a:pt x="3952" y="18246"/>
                    <a:pt x="3496" y="16909"/>
                    <a:pt x="3314" y="15511"/>
                  </a:cubicBezTo>
                  <a:cubicBezTo>
                    <a:pt x="3283" y="15328"/>
                    <a:pt x="3283" y="15146"/>
                    <a:pt x="3344" y="14964"/>
                  </a:cubicBezTo>
                  <a:cubicBezTo>
                    <a:pt x="3405" y="14781"/>
                    <a:pt x="3557" y="14629"/>
                    <a:pt x="3739" y="14629"/>
                  </a:cubicBezTo>
                  <a:close/>
                  <a:moveTo>
                    <a:pt x="8238" y="20830"/>
                  </a:moveTo>
                  <a:cubicBezTo>
                    <a:pt x="8299" y="20982"/>
                    <a:pt x="8359" y="21164"/>
                    <a:pt x="8390" y="21286"/>
                  </a:cubicBezTo>
                  <a:cubicBezTo>
                    <a:pt x="8451" y="21711"/>
                    <a:pt x="8390" y="22015"/>
                    <a:pt x="7904" y="22350"/>
                  </a:cubicBezTo>
                  <a:cubicBezTo>
                    <a:pt x="7630" y="22549"/>
                    <a:pt x="7049" y="22891"/>
                    <a:pt x="6615" y="22891"/>
                  </a:cubicBezTo>
                  <a:cubicBezTo>
                    <a:pt x="6519" y="22891"/>
                    <a:pt x="6430" y="22875"/>
                    <a:pt x="6353" y="22836"/>
                  </a:cubicBezTo>
                  <a:cubicBezTo>
                    <a:pt x="6171" y="22745"/>
                    <a:pt x="6049" y="22532"/>
                    <a:pt x="6080" y="22350"/>
                  </a:cubicBezTo>
                  <a:cubicBezTo>
                    <a:pt x="6080" y="22167"/>
                    <a:pt x="6201" y="21985"/>
                    <a:pt x="6323" y="21863"/>
                  </a:cubicBezTo>
                  <a:cubicBezTo>
                    <a:pt x="6809" y="21286"/>
                    <a:pt x="7508" y="20891"/>
                    <a:pt x="8238" y="20830"/>
                  </a:cubicBezTo>
                  <a:close/>
                  <a:moveTo>
                    <a:pt x="11135" y="1"/>
                  </a:moveTo>
                  <a:cubicBezTo>
                    <a:pt x="10928" y="1"/>
                    <a:pt x="10739" y="14"/>
                    <a:pt x="10578" y="39"/>
                  </a:cubicBezTo>
                  <a:cubicBezTo>
                    <a:pt x="6688" y="617"/>
                    <a:pt x="4682" y="3960"/>
                    <a:pt x="3010" y="7122"/>
                  </a:cubicBezTo>
                  <a:cubicBezTo>
                    <a:pt x="2979" y="7182"/>
                    <a:pt x="2949" y="7213"/>
                    <a:pt x="2979" y="7274"/>
                  </a:cubicBezTo>
                  <a:cubicBezTo>
                    <a:pt x="2979" y="7365"/>
                    <a:pt x="3040" y="7395"/>
                    <a:pt x="3101" y="7456"/>
                  </a:cubicBezTo>
                  <a:cubicBezTo>
                    <a:pt x="3770" y="8003"/>
                    <a:pt x="4195" y="8885"/>
                    <a:pt x="4226" y="9796"/>
                  </a:cubicBezTo>
                  <a:cubicBezTo>
                    <a:pt x="4226" y="9888"/>
                    <a:pt x="4195" y="9979"/>
                    <a:pt x="4165" y="10070"/>
                  </a:cubicBezTo>
                  <a:cubicBezTo>
                    <a:pt x="4095" y="10163"/>
                    <a:pt x="3972" y="10203"/>
                    <a:pt x="3850" y="10203"/>
                  </a:cubicBezTo>
                  <a:cubicBezTo>
                    <a:pt x="3813" y="10203"/>
                    <a:pt x="3775" y="10199"/>
                    <a:pt x="3739" y="10192"/>
                  </a:cubicBezTo>
                  <a:cubicBezTo>
                    <a:pt x="3618" y="10131"/>
                    <a:pt x="3496" y="10009"/>
                    <a:pt x="3405" y="9918"/>
                  </a:cubicBezTo>
                  <a:cubicBezTo>
                    <a:pt x="3040" y="9492"/>
                    <a:pt x="2827" y="9037"/>
                    <a:pt x="2645" y="8520"/>
                  </a:cubicBezTo>
                  <a:cubicBezTo>
                    <a:pt x="1490" y="10769"/>
                    <a:pt x="1125" y="14265"/>
                    <a:pt x="1399" y="16727"/>
                  </a:cubicBezTo>
                  <a:cubicBezTo>
                    <a:pt x="1551" y="18216"/>
                    <a:pt x="2098" y="19857"/>
                    <a:pt x="1976" y="21347"/>
                  </a:cubicBezTo>
                  <a:cubicBezTo>
                    <a:pt x="1855" y="23170"/>
                    <a:pt x="1095" y="24903"/>
                    <a:pt x="609" y="26666"/>
                  </a:cubicBezTo>
                  <a:cubicBezTo>
                    <a:pt x="61" y="28581"/>
                    <a:pt x="1" y="30709"/>
                    <a:pt x="396" y="32684"/>
                  </a:cubicBezTo>
                  <a:cubicBezTo>
                    <a:pt x="548" y="33414"/>
                    <a:pt x="913" y="34113"/>
                    <a:pt x="1581" y="34478"/>
                  </a:cubicBezTo>
                  <a:cubicBezTo>
                    <a:pt x="1821" y="34614"/>
                    <a:pt x="2103" y="34683"/>
                    <a:pt x="2384" y="34683"/>
                  </a:cubicBezTo>
                  <a:cubicBezTo>
                    <a:pt x="2854" y="34683"/>
                    <a:pt x="3321" y="34493"/>
                    <a:pt x="3587" y="34113"/>
                  </a:cubicBezTo>
                  <a:cubicBezTo>
                    <a:pt x="3779" y="34177"/>
                    <a:pt x="3978" y="34207"/>
                    <a:pt x="4177" y="34207"/>
                  </a:cubicBezTo>
                  <a:cubicBezTo>
                    <a:pt x="4929" y="34207"/>
                    <a:pt x="5683" y="33776"/>
                    <a:pt x="6019" y="33079"/>
                  </a:cubicBezTo>
                  <a:cubicBezTo>
                    <a:pt x="6323" y="32380"/>
                    <a:pt x="6232" y="31590"/>
                    <a:pt x="6201" y="30830"/>
                  </a:cubicBezTo>
                  <a:cubicBezTo>
                    <a:pt x="6141" y="28277"/>
                    <a:pt x="7052" y="26210"/>
                    <a:pt x="8511" y="24204"/>
                  </a:cubicBezTo>
                  <a:cubicBezTo>
                    <a:pt x="9940" y="22259"/>
                    <a:pt x="9788" y="19249"/>
                    <a:pt x="10335" y="16939"/>
                  </a:cubicBezTo>
                  <a:cubicBezTo>
                    <a:pt x="10882" y="14599"/>
                    <a:pt x="12098" y="12471"/>
                    <a:pt x="13162" y="10344"/>
                  </a:cubicBezTo>
                  <a:cubicBezTo>
                    <a:pt x="14135" y="8337"/>
                    <a:pt x="15411" y="6362"/>
                    <a:pt x="15047" y="4143"/>
                  </a:cubicBezTo>
                  <a:cubicBezTo>
                    <a:pt x="14986" y="3930"/>
                    <a:pt x="14955" y="3717"/>
                    <a:pt x="14864" y="3474"/>
                  </a:cubicBezTo>
                  <a:cubicBezTo>
                    <a:pt x="14864" y="3444"/>
                    <a:pt x="14864" y="3413"/>
                    <a:pt x="14803" y="3383"/>
                  </a:cubicBezTo>
                  <a:cubicBezTo>
                    <a:pt x="14786" y="3365"/>
                    <a:pt x="14765" y="3358"/>
                    <a:pt x="14744" y="3358"/>
                  </a:cubicBezTo>
                  <a:cubicBezTo>
                    <a:pt x="14692" y="3358"/>
                    <a:pt x="14634" y="3401"/>
                    <a:pt x="14591" y="3444"/>
                  </a:cubicBezTo>
                  <a:cubicBezTo>
                    <a:pt x="14013" y="3930"/>
                    <a:pt x="13314" y="4325"/>
                    <a:pt x="12584" y="4568"/>
                  </a:cubicBezTo>
                  <a:cubicBezTo>
                    <a:pt x="12535" y="4581"/>
                    <a:pt x="12470" y="4593"/>
                    <a:pt x="12407" y="4593"/>
                  </a:cubicBezTo>
                  <a:cubicBezTo>
                    <a:pt x="12314" y="4593"/>
                    <a:pt x="12225" y="4567"/>
                    <a:pt x="12189" y="4477"/>
                  </a:cubicBezTo>
                  <a:cubicBezTo>
                    <a:pt x="12159" y="4386"/>
                    <a:pt x="12189" y="4325"/>
                    <a:pt x="12220" y="4264"/>
                  </a:cubicBezTo>
                  <a:cubicBezTo>
                    <a:pt x="12463" y="3808"/>
                    <a:pt x="12797" y="3413"/>
                    <a:pt x="13223" y="3109"/>
                  </a:cubicBezTo>
                  <a:cubicBezTo>
                    <a:pt x="13648" y="2805"/>
                    <a:pt x="14256" y="2532"/>
                    <a:pt x="14287" y="2015"/>
                  </a:cubicBezTo>
                  <a:cubicBezTo>
                    <a:pt x="14365" y="523"/>
                    <a:pt x="12415" y="1"/>
                    <a:pt x="11135" y="1"/>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41"/>
            <p:cNvSpPr/>
            <p:nvPr/>
          </p:nvSpPr>
          <p:spPr>
            <a:xfrm>
              <a:off x="2410415" y="2260709"/>
              <a:ext cx="119141" cy="1026000"/>
            </a:xfrm>
            <a:custGeom>
              <a:rect b="b" l="l" r="r" t="t"/>
              <a:pathLst>
                <a:path extrusionOk="0" fill="none" h="31157" w="3618">
                  <a:moveTo>
                    <a:pt x="0" y="31156"/>
                  </a:moveTo>
                  <a:cubicBezTo>
                    <a:pt x="669" y="29941"/>
                    <a:pt x="1337" y="28694"/>
                    <a:pt x="1641" y="27327"/>
                  </a:cubicBezTo>
                  <a:cubicBezTo>
                    <a:pt x="1854" y="26415"/>
                    <a:pt x="1915" y="25442"/>
                    <a:pt x="1976" y="24469"/>
                  </a:cubicBezTo>
                  <a:cubicBezTo>
                    <a:pt x="2006" y="23801"/>
                    <a:pt x="1945" y="23618"/>
                    <a:pt x="2067" y="22980"/>
                  </a:cubicBezTo>
                  <a:cubicBezTo>
                    <a:pt x="2857" y="19302"/>
                    <a:pt x="3617" y="15472"/>
                    <a:pt x="2553" y="11916"/>
                  </a:cubicBezTo>
                  <a:cubicBezTo>
                    <a:pt x="2037" y="10183"/>
                    <a:pt x="1125" y="8573"/>
                    <a:pt x="973" y="6779"/>
                  </a:cubicBezTo>
                  <a:cubicBezTo>
                    <a:pt x="821" y="4348"/>
                    <a:pt x="2128" y="2068"/>
                    <a:pt x="3404" y="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41"/>
            <p:cNvSpPr/>
            <p:nvPr/>
          </p:nvSpPr>
          <p:spPr>
            <a:xfrm>
              <a:off x="2330682" y="3113509"/>
              <a:ext cx="338001" cy="399210"/>
            </a:xfrm>
            <a:custGeom>
              <a:rect b="b" l="l" r="r" t="t"/>
              <a:pathLst>
                <a:path extrusionOk="0" h="12123" w="13588">
                  <a:moveTo>
                    <a:pt x="1" y="1"/>
                  </a:moveTo>
                  <a:cubicBezTo>
                    <a:pt x="1" y="1"/>
                    <a:pt x="1277" y="10852"/>
                    <a:pt x="1551" y="12068"/>
                  </a:cubicBezTo>
                  <a:cubicBezTo>
                    <a:pt x="1561" y="12109"/>
                    <a:pt x="2746" y="12122"/>
                    <a:pt x="4323" y="12122"/>
                  </a:cubicBezTo>
                  <a:cubicBezTo>
                    <a:pt x="7475" y="12122"/>
                    <a:pt x="12189" y="12068"/>
                    <a:pt x="12189" y="12068"/>
                  </a:cubicBezTo>
                  <a:cubicBezTo>
                    <a:pt x="12250" y="11946"/>
                    <a:pt x="12737" y="5959"/>
                    <a:pt x="12858" y="5472"/>
                  </a:cubicBezTo>
                  <a:lnTo>
                    <a:pt x="13588"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21">
    <p:spTree>
      <p:nvGrpSpPr>
        <p:cNvPr id="184" name="Shape 184"/>
        <p:cNvGrpSpPr/>
        <p:nvPr/>
      </p:nvGrpSpPr>
      <p:grpSpPr>
        <a:xfrm>
          <a:off x="0" y="0"/>
          <a:ext cx="0" cy="0"/>
          <a:chOff x="0" y="0"/>
          <a:chExt cx="0" cy="0"/>
        </a:xfrm>
      </p:grpSpPr>
      <p:sp>
        <p:nvSpPr>
          <p:cNvPr id="185" name="Google Shape;185;p42"/>
          <p:cNvSpPr/>
          <p:nvPr/>
        </p:nvSpPr>
        <p:spPr>
          <a:xfrm>
            <a:off x="378600" y="1565525"/>
            <a:ext cx="2222100" cy="2222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42"/>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ctr">
              <a:lnSpc>
                <a:spcPct val="100000"/>
              </a:lnSpc>
              <a:spcBef>
                <a:spcPts val="0"/>
              </a:spcBef>
              <a:spcAft>
                <a:spcPts val="0"/>
              </a:spcAft>
              <a:buSzPts val="3300"/>
              <a:buNone/>
              <a:defRPr/>
            </a:lvl2pPr>
            <a:lvl3pPr lvl="2" algn="ctr">
              <a:lnSpc>
                <a:spcPct val="100000"/>
              </a:lnSpc>
              <a:spcBef>
                <a:spcPts val="0"/>
              </a:spcBef>
              <a:spcAft>
                <a:spcPts val="0"/>
              </a:spcAft>
              <a:buSzPts val="3300"/>
              <a:buNone/>
              <a:defRPr/>
            </a:lvl3pPr>
            <a:lvl4pPr lvl="3" algn="ctr">
              <a:lnSpc>
                <a:spcPct val="100000"/>
              </a:lnSpc>
              <a:spcBef>
                <a:spcPts val="0"/>
              </a:spcBef>
              <a:spcAft>
                <a:spcPts val="0"/>
              </a:spcAft>
              <a:buSzPts val="3300"/>
              <a:buNone/>
              <a:defRPr/>
            </a:lvl4pPr>
            <a:lvl5pPr lvl="4" algn="ctr">
              <a:lnSpc>
                <a:spcPct val="100000"/>
              </a:lnSpc>
              <a:spcBef>
                <a:spcPts val="0"/>
              </a:spcBef>
              <a:spcAft>
                <a:spcPts val="0"/>
              </a:spcAft>
              <a:buSzPts val="3300"/>
              <a:buNone/>
              <a:defRPr/>
            </a:lvl5pPr>
            <a:lvl6pPr lvl="5" algn="ctr">
              <a:lnSpc>
                <a:spcPct val="100000"/>
              </a:lnSpc>
              <a:spcBef>
                <a:spcPts val="0"/>
              </a:spcBef>
              <a:spcAft>
                <a:spcPts val="0"/>
              </a:spcAft>
              <a:buSzPts val="3300"/>
              <a:buNone/>
              <a:defRPr/>
            </a:lvl6pPr>
            <a:lvl7pPr lvl="6" algn="ctr">
              <a:lnSpc>
                <a:spcPct val="100000"/>
              </a:lnSpc>
              <a:spcBef>
                <a:spcPts val="0"/>
              </a:spcBef>
              <a:spcAft>
                <a:spcPts val="0"/>
              </a:spcAft>
              <a:buSzPts val="3300"/>
              <a:buNone/>
              <a:defRPr/>
            </a:lvl7pPr>
            <a:lvl8pPr lvl="7" algn="ctr">
              <a:lnSpc>
                <a:spcPct val="100000"/>
              </a:lnSpc>
              <a:spcBef>
                <a:spcPts val="0"/>
              </a:spcBef>
              <a:spcAft>
                <a:spcPts val="0"/>
              </a:spcAft>
              <a:buSzPts val="3300"/>
              <a:buNone/>
              <a:defRPr/>
            </a:lvl8pPr>
            <a:lvl9pPr lvl="8" algn="ctr">
              <a:lnSpc>
                <a:spcPct val="100000"/>
              </a:lnSpc>
              <a:spcBef>
                <a:spcPts val="0"/>
              </a:spcBef>
              <a:spcAft>
                <a:spcPts val="0"/>
              </a:spcAft>
              <a:buSzPts val="3300"/>
              <a:buNone/>
              <a:defRPr/>
            </a:lvl9pPr>
          </a:lstStyle>
          <a:p/>
        </p:txBody>
      </p:sp>
      <p:cxnSp>
        <p:nvCxnSpPr>
          <p:cNvPr id="187" name="Google Shape;187;p42"/>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grpSp>
        <p:nvGrpSpPr>
          <p:cNvPr id="188" name="Google Shape;188;p42"/>
          <p:cNvGrpSpPr/>
          <p:nvPr/>
        </p:nvGrpSpPr>
        <p:grpSpPr>
          <a:xfrm>
            <a:off x="7748824" y="632675"/>
            <a:ext cx="636900" cy="322800"/>
            <a:chOff x="790074" y="3806775"/>
            <a:chExt cx="636900" cy="322800"/>
          </a:xfrm>
        </p:grpSpPr>
        <p:sp>
          <p:nvSpPr>
            <p:cNvPr id="189" name="Google Shape;189;p42"/>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0" name="Google Shape;190;p42"/>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grpSp>
        <p:nvGrpSpPr>
          <p:cNvPr id="191" name="Google Shape;191;p42"/>
          <p:cNvGrpSpPr/>
          <p:nvPr/>
        </p:nvGrpSpPr>
        <p:grpSpPr>
          <a:xfrm flipH="1">
            <a:off x="233296" y="2125283"/>
            <a:ext cx="1150439" cy="3018223"/>
            <a:chOff x="7005588" y="1179275"/>
            <a:chExt cx="706180" cy="1852694"/>
          </a:xfrm>
        </p:grpSpPr>
        <p:sp>
          <p:nvSpPr>
            <p:cNvPr id="192" name="Google Shape;192;p42"/>
            <p:cNvSpPr/>
            <p:nvPr/>
          </p:nvSpPr>
          <p:spPr>
            <a:xfrm flipH="1">
              <a:off x="7005588" y="1179275"/>
              <a:ext cx="520739" cy="924305"/>
            </a:xfrm>
            <a:custGeom>
              <a:rect b="b" l="l" r="r" t="t"/>
              <a:pathLst>
                <a:path extrusionOk="0" h="29392" w="16559">
                  <a:moveTo>
                    <a:pt x="8501" y="4644"/>
                  </a:moveTo>
                  <a:cubicBezTo>
                    <a:pt x="8562" y="4644"/>
                    <a:pt x="8636" y="4667"/>
                    <a:pt x="8724" y="4719"/>
                  </a:cubicBezTo>
                  <a:cubicBezTo>
                    <a:pt x="8937" y="4841"/>
                    <a:pt x="8998" y="5084"/>
                    <a:pt x="9059" y="5297"/>
                  </a:cubicBezTo>
                  <a:cubicBezTo>
                    <a:pt x="9211" y="5874"/>
                    <a:pt x="9302" y="6452"/>
                    <a:pt x="9332" y="6999"/>
                  </a:cubicBezTo>
                  <a:cubicBezTo>
                    <a:pt x="9332" y="7090"/>
                    <a:pt x="9332" y="7364"/>
                    <a:pt x="9271" y="7576"/>
                  </a:cubicBezTo>
                  <a:cubicBezTo>
                    <a:pt x="9252" y="7733"/>
                    <a:pt x="9195" y="7852"/>
                    <a:pt x="9100" y="7852"/>
                  </a:cubicBezTo>
                  <a:cubicBezTo>
                    <a:pt x="9047" y="7852"/>
                    <a:pt x="8983" y="7815"/>
                    <a:pt x="8907" y="7728"/>
                  </a:cubicBezTo>
                  <a:cubicBezTo>
                    <a:pt x="8420" y="7242"/>
                    <a:pt x="8299" y="6543"/>
                    <a:pt x="8268" y="5874"/>
                  </a:cubicBezTo>
                  <a:cubicBezTo>
                    <a:pt x="8242" y="5637"/>
                    <a:pt x="8101" y="4644"/>
                    <a:pt x="8501" y="4644"/>
                  </a:cubicBezTo>
                  <a:close/>
                  <a:moveTo>
                    <a:pt x="12372" y="12501"/>
                  </a:moveTo>
                  <a:cubicBezTo>
                    <a:pt x="12493" y="12501"/>
                    <a:pt x="12585" y="12531"/>
                    <a:pt x="12645" y="12653"/>
                  </a:cubicBezTo>
                  <a:cubicBezTo>
                    <a:pt x="12676" y="12713"/>
                    <a:pt x="12676" y="12865"/>
                    <a:pt x="12615" y="12926"/>
                  </a:cubicBezTo>
                  <a:cubicBezTo>
                    <a:pt x="11825" y="13686"/>
                    <a:pt x="10761" y="14081"/>
                    <a:pt x="9697" y="14081"/>
                  </a:cubicBezTo>
                  <a:cubicBezTo>
                    <a:pt x="9484" y="14081"/>
                    <a:pt x="9393" y="13747"/>
                    <a:pt x="9575" y="13625"/>
                  </a:cubicBezTo>
                  <a:cubicBezTo>
                    <a:pt x="9636" y="13595"/>
                    <a:pt x="9697" y="13564"/>
                    <a:pt x="9758" y="13504"/>
                  </a:cubicBezTo>
                  <a:cubicBezTo>
                    <a:pt x="9788" y="13443"/>
                    <a:pt x="9819" y="13382"/>
                    <a:pt x="9910" y="13321"/>
                  </a:cubicBezTo>
                  <a:cubicBezTo>
                    <a:pt x="10609" y="12956"/>
                    <a:pt x="11399" y="12561"/>
                    <a:pt x="12189" y="12501"/>
                  </a:cubicBezTo>
                  <a:close/>
                  <a:moveTo>
                    <a:pt x="4855" y="12077"/>
                  </a:moveTo>
                  <a:cubicBezTo>
                    <a:pt x="4939" y="12077"/>
                    <a:pt x="5024" y="12087"/>
                    <a:pt x="5107" y="12105"/>
                  </a:cubicBezTo>
                  <a:cubicBezTo>
                    <a:pt x="5350" y="12197"/>
                    <a:pt x="5563" y="12349"/>
                    <a:pt x="5746" y="12561"/>
                  </a:cubicBezTo>
                  <a:cubicBezTo>
                    <a:pt x="6232" y="13139"/>
                    <a:pt x="6475" y="13899"/>
                    <a:pt x="6566" y="14659"/>
                  </a:cubicBezTo>
                  <a:cubicBezTo>
                    <a:pt x="6597" y="15054"/>
                    <a:pt x="6566" y="15449"/>
                    <a:pt x="6384" y="15753"/>
                  </a:cubicBezTo>
                  <a:cubicBezTo>
                    <a:pt x="6170" y="16087"/>
                    <a:pt x="5968" y="16221"/>
                    <a:pt x="5782" y="16221"/>
                  </a:cubicBezTo>
                  <a:cubicBezTo>
                    <a:pt x="5119" y="16221"/>
                    <a:pt x="4648" y="14525"/>
                    <a:pt x="4530" y="14051"/>
                  </a:cubicBezTo>
                  <a:cubicBezTo>
                    <a:pt x="4439" y="13656"/>
                    <a:pt x="3983" y="12592"/>
                    <a:pt x="4347" y="12257"/>
                  </a:cubicBezTo>
                  <a:cubicBezTo>
                    <a:pt x="4474" y="12130"/>
                    <a:pt x="4661" y="12077"/>
                    <a:pt x="4855" y="12077"/>
                  </a:cubicBezTo>
                  <a:close/>
                  <a:moveTo>
                    <a:pt x="13172" y="0"/>
                  </a:moveTo>
                  <a:cubicBezTo>
                    <a:pt x="12729" y="0"/>
                    <a:pt x="12240" y="117"/>
                    <a:pt x="11703" y="373"/>
                  </a:cubicBezTo>
                  <a:cubicBezTo>
                    <a:pt x="11764" y="677"/>
                    <a:pt x="11825" y="950"/>
                    <a:pt x="11916" y="1224"/>
                  </a:cubicBezTo>
                  <a:cubicBezTo>
                    <a:pt x="11977" y="1558"/>
                    <a:pt x="12037" y="1893"/>
                    <a:pt x="12037" y="2227"/>
                  </a:cubicBezTo>
                  <a:cubicBezTo>
                    <a:pt x="12037" y="2409"/>
                    <a:pt x="12007" y="2592"/>
                    <a:pt x="11977" y="2774"/>
                  </a:cubicBezTo>
                  <a:cubicBezTo>
                    <a:pt x="11916" y="2987"/>
                    <a:pt x="11855" y="3139"/>
                    <a:pt x="11642" y="3200"/>
                  </a:cubicBezTo>
                  <a:cubicBezTo>
                    <a:pt x="11618" y="3208"/>
                    <a:pt x="11591" y="3211"/>
                    <a:pt x="11565" y="3211"/>
                  </a:cubicBezTo>
                  <a:cubicBezTo>
                    <a:pt x="11492" y="3211"/>
                    <a:pt x="11421" y="3183"/>
                    <a:pt x="11399" y="3139"/>
                  </a:cubicBezTo>
                  <a:cubicBezTo>
                    <a:pt x="10913" y="2531"/>
                    <a:pt x="10761" y="1771"/>
                    <a:pt x="10670" y="1011"/>
                  </a:cubicBezTo>
                  <a:cubicBezTo>
                    <a:pt x="10487" y="1133"/>
                    <a:pt x="10274" y="1285"/>
                    <a:pt x="10092" y="1467"/>
                  </a:cubicBezTo>
                  <a:cubicBezTo>
                    <a:pt x="6779" y="4263"/>
                    <a:pt x="4439" y="8032"/>
                    <a:pt x="2888" y="12166"/>
                  </a:cubicBezTo>
                  <a:cubicBezTo>
                    <a:pt x="1885" y="14841"/>
                    <a:pt x="1247" y="17607"/>
                    <a:pt x="882" y="20434"/>
                  </a:cubicBezTo>
                  <a:cubicBezTo>
                    <a:pt x="609" y="22653"/>
                    <a:pt x="1" y="25875"/>
                    <a:pt x="669" y="28063"/>
                  </a:cubicBezTo>
                  <a:cubicBezTo>
                    <a:pt x="821" y="28580"/>
                    <a:pt x="1217" y="29066"/>
                    <a:pt x="1733" y="29188"/>
                  </a:cubicBezTo>
                  <a:cubicBezTo>
                    <a:pt x="1801" y="29203"/>
                    <a:pt x="1869" y="29210"/>
                    <a:pt x="1938" y="29210"/>
                  </a:cubicBezTo>
                  <a:cubicBezTo>
                    <a:pt x="2428" y="29210"/>
                    <a:pt x="2919" y="28847"/>
                    <a:pt x="2919" y="28367"/>
                  </a:cubicBezTo>
                  <a:cubicBezTo>
                    <a:pt x="2983" y="29101"/>
                    <a:pt x="3448" y="29391"/>
                    <a:pt x="3978" y="29391"/>
                  </a:cubicBezTo>
                  <a:cubicBezTo>
                    <a:pt x="4457" y="29391"/>
                    <a:pt x="4988" y="29154"/>
                    <a:pt x="5320" y="28793"/>
                  </a:cubicBezTo>
                  <a:cubicBezTo>
                    <a:pt x="10700" y="22926"/>
                    <a:pt x="14469" y="15601"/>
                    <a:pt x="16110" y="7820"/>
                  </a:cubicBezTo>
                  <a:lnTo>
                    <a:pt x="16110" y="7820"/>
                  </a:lnTo>
                  <a:cubicBezTo>
                    <a:pt x="14834" y="8367"/>
                    <a:pt x="13557" y="8853"/>
                    <a:pt x="12189" y="9005"/>
                  </a:cubicBezTo>
                  <a:cubicBezTo>
                    <a:pt x="12178" y="9007"/>
                    <a:pt x="12167" y="9007"/>
                    <a:pt x="12157" y="9007"/>
                  </a:cubicBezTo>
                  <a:cubicBezTo>
                    <a:pt x="11959" y="9007"/>
                    <a:pt x="11802" y="8752"/>
                    <a:pt x="11946" y="8580"/>
                  </a:cubicBezTo>
                  <a:cubicBezTo>
                    <a:pt x="12645" y="7728"/>
                    <a:pt x="13740" y="7181"/>
                    <a:pt x="14773" y="6786"/>
                  </a:cubicBezTo>
                  <a:cubicBezTo>
                    <a:pt x="15290" y="6573"/>
                    <a:pt x="15806" y="6421"/>
                    <a:pt x="16354" y="6269"/>
                  </a:cubicBezTo>
                  <a:cubicBezTo>
                    <a:pt x="16558" y="3253"/>
                    <a:pt x="15516" y="0"/>
                    <a:pt x="13172"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42"/>
            <p:cNvSpPr/>
            <p:nvPr/>
          </p:nvSpPr>
          <p:spPr>
            <a:xfrm flipH="1">
              <a:off x="7207985" y="1467233"/>
              <a:ext cx="270543" cy="1289473"/>
            </a:xfrm>
            <a:custGeom>
              <a:rect b="b" l="l" r="r" t="t"/>
              <a:pathLst>
                <a:path extrusionOk="0" fill="none" h="41004" w="8603">
                  <a:moveTo>
                    <a:pt x="8602" y="0"/>
                  </a:moveTo>
                  <a:cubicBezTo>
                    <a:pt x="6536" y="4620"/>
                    <a:pt x="1399" y="17660"/>
                    <a:pt x="639" y="22766"/>
                  </a:cubicBezTo>
                  <a:cubicBezTo>
                    <a:pt x="213" y="25441"/>
                    <a:pt x="183" y="28177"/>
                    <a:pt x="122" y="30882"/>
                  </a:cubicBezTo>
                  <a:lnTo>
                    <a:pt x="1" y="41004"/>
                  </a:ln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42"/>
            <p:cNvSpPr/>
            <p:nvPr/>
          </p:nvSpPr>
          <p:spPr>
            <a:xfrm flipH="1">
              <a:off x="7227099" y="2628560"/>
              <a:ext cx="484669" cy="403409"/>
            </a:xfrm>
            <a:custGeom>
              <a:rect b="b" l="l" r="r" t="t"/>
              <a:pathLst>
                <a:path extrusionOk="0" h="12828" w="15412">
                  <a:moveTo>
                    <a:pt x="1" y="1"/>
                  </a:moveTo>
                  <a:cubicBezTo>
                    <a:pt x="1" y="1"/>
                    <a:pt x="1065" y="12797"/>
                    <a:pt x="1065" y="12828"/>
                  </a:cubicBezTo>
                  <a:cubicBezTo>
                    <a:pt x="1065" y="12828"/>
                    <a:pt x="14500" y="12676"/>
                    <a:pt x="14530" y="12615"/>
                  </a:cubicBezTo>
                  <a:lnTo>
                    <a:pt x="15412"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3">
    <p:spTree>
      <p:nvGrpSpPr>
        <p:cNvPr id="195" name="Shape 195"/>
        <p:cNvGrpSpPr/>
        <p:nvPr/>
      </p:nvGrpSpPr>
      <p:grpSpPr>
        <a:xfrm>
          <a:off x="0" y="0"/>
          <a:ext cx="0" cy="0"/>
          <a:chOff x="0" y="0"/>
          <a:chExt cx="0" cy="0"/>
        </a:xfrm>
      </p:grpSpPr>
      <p:sp>
        <p:nvSpPr>
          <p:cNvPr id="196" name="Google Shape;196;p43"/>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197" name="Google Shape;197;p43"/>
          <p:cNvSpPr txBox="1"/>
          <p:nvPr>
            <p:ph idx="1" type="subTitle"/>
          </p:nvPr>
        </p:nvSpPr>
        <p:spPr>
          <a:xfrm>
            <a:off x="3937325" y="1487500"/>
            <a:ext cx="20676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43"/>
          <p:cNvSpPr txBox="1"/>
          <p:nvPr>
            <p:ph idx="2" type="subTitle"/>
          </p:nvPr>
        </p:nvSpPr>
        <p:spPr>
          <a:xfrm>
            <a:off x="6363125" y="1487500"/>
            <a:ext cx="20676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43"/>
          <p:cNvSpPr txBox="1"/>
          <p:nvPr>
            <p:ph idx="3" type="subTitle"/>
          </p:nvPr>
        </p:nvSpPr>
        <p:spPr>
          <a:xfrm>
            <a:off x="3937325" y="1883175"/>
            <a:ext cx="20676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0" name="Google Shape;200;p43"/>
          <p:cNvSpPr txBox="1"/>
          <p:nvPr>
            <p:ph idx="4" type="subTitle"/>
          </p:nvPr>
        </p:nvSpPr>
        <p:spPr>
          <a:xfrm>
            <a:off x="6363125" y="1880348"/>
            <a:ext cx="20676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1" name="Google Shape;201;p43"/>
          <p:cNvSpPr txBox="1"/>
          <p:nvPr>
            <p:ph idx="5" type="subTitle"/>
          </p:nvPr>
        </p:nvSpPr>
        <p:spPr>
          <a:xfrm>
            <a:off x="3937325" y="2913050"/>
            <a:ext cx="20676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43"/>
          <p:cNvSpPr txBox="1"/>
          <p:nvPr>
            <p:ph idx="6" type="subTitle"/>
          </p:nvPr>
        </p:nvSpPr>
        <p:spPr>
          <a:xfrm>
            <a:off x="6363125" y="2913051"/>
            <a:ext cx="20676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43"/>
          <p:cNvSpPr txBox="1"/>
          <p:nvPr>
            <p:ph idx="7" type="subTitle"/>
          </p:nvPr>
        </p:nvSpPr>
        <p:spPr>
          <a:xfrm>
            <a:off x="3937325" y="3308725"/>
            <a:ext cx="20676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4" name="Google Shape;204;p43"/>
          <p:cNvSpPr txBox="1"/>
          <p:nvPr>
            <p:ph idx="8" type="subTitle"/>
          </p:nvPr>
        </p:nvSpPr>
        <p:spPr>
          <a:xfrm>
            <a:off x="6363125" y="3305899"/>
            <a:ext cx="20676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cxnSp>
        <p:nvCxnSpPr>
          <p:cNvPr id="205" name="Google Shape;205;p43"/>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5">
    <p:spTree>
      <p:nvGrpSpPr>
        <p:cNvPr id="206" name="Shape 206"/>
        <p:cNvGrpSpPr/>
        <p:nvPr/>
      </p:nvGrpSpPr>
      <p:grpSpPr>
        <a:xfrm>
          <a:off x="0" y="0"/>
          <a:ext cx="0" cy="0"/>
          <a:chOff x="0" y="0"/>
          <a:chExt cx="0" cy="0"/>
        </a:xfrm>
      </p:grpSpPr>
      <p:sp>
        <p:nvSpPr>
          <p:cNvPr id="207" name="Google Shape;207;p44"/>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208" name="Google Shape;208;p44"/>
          <p:cNvSpPr txBox="1"/>
          <p:nvPr>
            <p:ph idx="1" type="subTitle"/>
          </p:nvPr>
        </p:nvSpPr>
        <p:spPr>
          <a:xfrm>
            <a:off x="883263" y="3064950"/>
            <a:ext cx="2742600" cy="38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44"/>
          <p:cNvSpPr txBox="1"/>
          <p:nvPr>
            <p:ph idx="2" type="subTitle"/>
          </p:nvPr>
        </p:nvSpPr>
        <p:spPr>
          <a:xfrm>
            <a:off x="5518088" y="3064950"/>
            <a:ext cx="2742600" cy="38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44"/>
          <p:cNvSpPr txBox="1"/>
          <p:nvPr>
            <p:ph idx="3" type="subTitle"/>
          </p:nvPr>
        </p:nvSpPr>
        <p:spPr>
          <a:xfrm>
            <a:off x="883263" y="3460625"/>
            <a:ext cx="2742600" cy="636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1" name="Google Shape;211;p44"/>
          <p:cNvSpPr txBox="1"/>
          <p:nvPr>
            <p:ph idx="4" type="subTitle"/>
          </p:nvPr>
        </p:nvSpPr>
        <p:spPr>
          <a:xfrm>
            <a:off x="5518088" y="3457799"/>
            <a:ext cx="2742600" cy="636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212" name="Google Shape;212;p44"/>
          <p:cNvGrpSpPr/>
          <p:nvPr/>
        </p:nvGrpSpPr>
        <p:grpSpPr>
          <a:xfrm>
            <a:off x="7748824" y="632675"/>
            <a:ext cx="636900" cy="322800"/>
            <a:chOff x="790074" y="3806775"/>
            <a:chExt cx="636900" cy="322800"/>
          </a:xfrm>
        </p:grpSpPr>
        <p:sp>
          <p:nvSpPr>
            <p:cNvPr id="213" name="Google Shape;213;p44"/>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4" name="Google Shape;214;p44"/>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215" name="Google Shape;215;p44"/>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14">
    <p:spTree>
      <p:nvGrpSpPr>
        <p:cNvPr id="216" name="Shape 216"/>
        <p:cNvGrpSpPr/>
        <p:nvPr/>
      </p:nvGrpSpPr>
      <p:grpSpPr>
        <a:xfrm>
          <a:off x="0" y="0"/>
          <a:ext cx="0" cy="0"/>
          <a:chOff x="0" y="0"/>
          <a:chExt cx="0" cy="0"/>
        </a:xfrm>
      </p:grpSpPr>
      <p:sp>
        <p:nvSpPr>
          <p:cNvPr id="217" name="Google Shape;217;p45"/>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218" name="Google Shape;218;p45"/>
          <p:cNvSpPr txBox="1"/>
          <p:nvPr>
            <p:ph idx="1" type="subTitle"/>
          </p:nvPr>
        </p:nvSpPr>
        <p:spPr>
          <a:xfrm>
            <a:off x="781100" y="3134575"/>
            <a:ext cx="2167800" cy="454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400"/>
              <a:buFont typeface="Fjalla One"/>
              <a:buNone/>
              <a:defRPr b="1" sz="2200">
                <a:latin typeface="El Messiri"/>
                <a:ea typeface="El Messiri"/>
                <a:cs typeface="El Messiri"/>
                <a:sym typeface="El Messiri"/>
              </a:defRPr>
            </a:lvl1pPr>
            <a:lvl2pPr lvl="1"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2pPr>
            <a:lvl3pPr lvl="2"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3pPr>
            <a:lvl4pPr lvl="3"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4pPr>
            <a:lvl5pPr lvl="4"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5pPr>
            <a:lvl6pPr lvl="5"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6pPr>
            <a:lvl7pPr lvl="6"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7pPr>
            <a:lvl8pPr lvl="7"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8pPr>
            <a:lvl9pPr lvl="8"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9pPr>
          </a:lstStyle>
          <a:p/>
        </p:txBody>
      </p:sp>
      <p:sp>
        <p:nvSpPr>
          <p:cNvPr id="219" name="Google Shape;219;p45"/>
          <p:cNvSpPr txBox="1"/>
          <p:nvPr>
            <p:ph idx="2" type="subTitle"/>
          </p:nvPr>
        </p:nvSpPr>
        <p:spPr>
          <a:xfrm>
            <a:off x="3472159" y="3134575"/>
            <a:ext cx="2167800" cy="454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400"/>
              <a:buFont typeface="Fjalla One"/>
              <a:buNone/>
              <a:defRPr b="1" sz="2200">
                <a:latin typeface="El Messiri"/>
                <a:ea typeface="El Messiri"/>
                <a:cs typeface="El Messiri"/>
                <a:sym typeface="El Messiri"/>
              </a:defRPr>
            </a:lvl1pPr>
            <a:lvl2pPr lvl="1"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2pPr>
            <a:lvl3pPr lvl="2"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3pPr>
            <a:lvl4pPr lvl="3"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4pPr>
            <a:lvl5pPr lvl="4"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5pPr>
            <a:lvl6pPr lvl="5"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6pPr>
            <a:lvl7pPr lvl="6"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7pPr>
            <a:lvl8pPr lvl="7"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8pPr>
            <a:lvl9pPr lvl="8"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9pPr>
          </a:lstStyle>
          <a:p/>
        </p:txBody>
      </p:sp>
      <p:sp>
        <p:nvSpPr>
          <p:cNvPr id="220" name="Google Shape;220;p45"/>
          <p:cNvSpPr txBox="1"/>
          <p:nvPr>
            <p:ph idx="3" type="subTitle"/>
          </p:nvPr>
        </p:nvSpPr>
        <p:spPr>
          <a:xfrm>
            <a:off x="781100" y="3589074"/>
            <a:ext cx="2167800" cy="515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800"/>
              <a:buNone/>
              <a:defRPr sz="1600"/>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p:txBody>
      </p:sp>
      <p:sp>
        <p:nvSpPr>
          <p:cNvPr id="221" name="Google Shape;221;p45"/>
          <p:cNvSpPr txBox="1"/>
          <p:nvPr>
            <p:ph idx="4" type="subTitle"/>
          </p:nvPr>
        </p:nvSpPr>
        <p:spPr>
          <a:xfrm>
            <a:off x="3472159" y="3589074"/>
            <a:ext cx="2167800" cy="515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800"/>
              <a:buNone/>
              <a:defRPr sz="1600"/>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p:txBody>
      </p:sp>
      <p:sp>
        <p:nvSpPr>
          <p:cNvPr id="222" name="Google Shape;222;p45"/>
          <p:cNvSpPr txBox="1"/>
          <p:nvPr>
            <p:ph idx="5" type="title"/>
          </p:nvPr>
        </p:nvSpPr>
        <p:spPr>
          <a:xfrm>
            <a:off x="779725" y="1418388"/>
            <a:ext cx="2167800" cy="411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3300">
                <a:solidFill>
                  <a:schemeClr val="lt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23" name="Google Shape;223;p45"/>
          <p:cNvSpPr txBox="1"/>
          <p:nvPr>
            <p:ph idx="6" type="title"/>
          </p:nvPr>
        </p:nvSpPr>
        <p:spPr>
          <a:xfrm>
            <a:off x="3470784" y="1418388"/>
            <a:ext cx="2167800" cy="411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33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
        <p:nvSpPr>
          <p:cNvPr id="224" name="Google Shape;224;p45"/>
          <p:cNvSpPr txBox="1"/>
          <p:nvPr>
            <p:ph idx="7" type="subTitle"/>
          </p:nvPr>
        </p:nvSpPr>
        <p:spPr>
          <a:xfrm>
            <a:off x="6195099" y="3134575"/>
            <a:ext cx="2167800" cy="454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400"/>
              <a:buFont typeface="Fjalla One"/>
              <a:buNone/>
              <a:defRPr b="1" sz="2200">
                <a:latin typeface="El Messiri"/>
                <a:ea typeface="El Messiri"/>
                <a:cs typeface="El Messiri"/>
                <a:sym typeface="El Messiri"/>
              </a:defRPr>
            </a:lvl1pPr>
            <a:lvl2pPr lvl="1"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2pPr>
            <a:lvl3pPr lvl="2"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3pPr>
            <a:lvl4pPr lvl="3"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4pPr>
            <a:lvl5pPr lvl="4"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5pPr>
            <a:lvl6pPr lvl="5"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6pPr>
            <a:lvl7pPr lvl="6"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7pPr>
            <a:lvl8pPr lvl="7"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8pPr>
            <a:lvl9pPr lvl="8"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9pPr>
          </a:lstStyle>
          <a:p/>
        </p:txBody>
      </p:sp>
      <p:sp>
        <p:nvSpPr>
          <p:cNvPr id="225" name="Google Shape;225;p45"/>
          <p:cNvSpPr txBox="1"/>
          <p:nvPr>
            <p:ph idx="8" type="subTitle"/>
          </p:nvPr>
        </p:nvSpPr>
        <p:spPr>
          <a:xfrm>
            <a:off x="6195099" y="3589074"/>
            <a:ext cx="2167800" cy="515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800"/>
              <a:buNone/>
              <a:defRPr sz="1600"/>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p:txBody>
      </p:sp>
      <p:sp>
        <p:nvSpPr>
          <p:cNvPr id="226" name="Google Shape;226;p45"/>
          <p:cNvSpPr txBox="1"/>
          <p:nvPr>
            <p:ph idx="9" type="title"/>
          </p:nvPr>
        </p:nvSpPr>
        <p:spPr>
          <a:xfrm>
            <a:off x="6193724" y="1418388"/>
            <a:ext cx="2167800" cy="411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33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cxnSp>
        <p:nvCxnSpPr>
          <p:cNvPr id="227" name="Google Shape;227;p45"/>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6">
    <p:spTree>
      <p:nvGrpSpPr>
        <p:cNvPr id="228" name="Shape 228"/>
        <p:cNvGrpSpPr/>
        <p:nvPr/>
      </p:nvGrpSpPr>
      <p:grpSpPr>
        <a:xfrm>
          <a:off x="0" y="0"/>
          <a:ext cx="0" cy="0"/>
          <a:chOff x="0" y="0"/>
          <a:chExt cx="0" cy="0"/>
        </a:xfrm>
      </p:grpSpPr>
      <p:sp>
        <p:nvSpPr>
          <p:cNvPr id="229" name="Google Shape;229;p46"/>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230" name="Google Shape;230;p46"/>
          <p:cNvSpPr txBox="1"/>
          <p:nvPr>
            <p:ph idx="1" type="subTitle"/>
          </p:nvPr>
        </p:nvSpPr>
        <p:spPr>
          <a:xfrm>
            <a:off x="713225" y="1274950"/>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46"/>
          <p:cNvSpPr txBox="1"/>
          <p:nvPr>
            <p:ph idx="2" type="subTitle"/>
          </p:nvPr>
        </p:nvSpPr>
        <p:spPr>
          <a:xfrm>
            <a:off x="713225" y="1670625"/>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46"/>
          <p:cNvSpPr txBox="1"/>
          <p:nvPr>
            <p:ph idx="3" type="subTitle"/>
          </p:nvPr>
        </p:nvSpPr>
        <p:spPr>
          <a:xfrm>
            <a:off x="713225" y="2167100"/>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46"/>
          <p:cNvSpPr txBox="1"/>
          <p:nvPr>
            <p:ph idx="4" type="subTitle"/>
          </p:nvPr>
        </p:nvSpPr>
        <p:spPr>
          <a:xfrm>
            <a:off x="713225" y="2562775"/>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46"/>
          <p:cNvSpPr txBox="1"/>
          <p:nvPr>
            <p:ph idx="5" type="subTitle"/>
          </p:nvPr>
        </p:nvSpPr>
        <p:spPr>
          <a:xfrm>
            <a:off x="713225" y="3059250"/>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46"/>
          <p:cNvSpPr txBox="1"/>
          <p:nvPr>
            <p:ph idx="6" type="subTitle"/>
          </p:nvPr>
        </p:nvSpPr>
        <p:spPr>
          <a:xfrm>
            <a:off x="713225" y="3454925"/>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36" name="Google Shape;236;p46"/>
          <p:cNvGrpSpPr/>
          <p:nvPr/>
        </p:nvGrpSpPr>
        <p:grpSpPr>
          <a:xfrm>
            <a:off x="790074" y="4263975"/>
            <a:ext cx="636900" cy="322800"/>
            <a:chOff x="790074" y="3806775"/>
            <a:chExt cx="636900" cy="322800"/>
          </a:xfrm>
        </p:grpSpPr>
        <p:sp>
          <p:nvSpPr>
            <p:cNvPr id="237" name="Google Shape;237;p46"/>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8" name="Google Shape;238;p46"/>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239" name="Google Shape;239;p46"/>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7">
    <p:spTree>
      <p:nvGrpSpPr>
        <p:cNvPr id="240" name="Shape 240"/>
        <p:cNvGrpSpPr/>
        <p:nvPr/>
      </p:nvGrpSpPr>
      <p:grpSpPr>
        <a:xfrm>
          <a:off x="0" y="0"/>
          <a:ext cx="0" cy="0"/>
          <a:chOff x="0" y="0"/>
          <a:chExt cx="0" cy="0"/>
        </a:xfrm>
      </p:grpSpPr>
      <p:sp>
        <p:nvSpPr>
          <p:cNvPr id="241" name="Google Shape;241;p47"/>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242" name="Google Shape;242;p47"/>
          <p:cNvSpPr txBox="1"/>
          <p:nvPr>
            <p:ph idx="1" type="subTitle"/>
          </p:nvPr>
        </p:nvSpPr>
        <p:spPr>
          <a:xfrm>
            <a:off x="713225" y="2028900"/>
            <a:ext cx="3066000" cy="1085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43" name="Google Shape;243;p47"/>
          <p:cNvGrpSpPr/>
          <p:nvPr/>
        </p:nvGrpSpPr>
        <p:grpSpPr>
          <a:xfrm>
            <a:off x="7748824" y="632675"/>
            <a:ext cx="636900" cy="322800"/>
            <a:chOff x="790074" y="3806775"/>
            <a:chExt cx="636900" cy="322800"/>
          </a:xfrm>
        </p:grpSpPr>
        <p:sp>
          <p:nvSpPr>
            <p:cNvPr id="244" name="Google Shape;244;p47"/>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5" name="Google Shape;245;p47"/>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246" name="Google Shape;246;p47"/>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11">
    <p:spTree>
      <p:nvGrpSpPr>
        <p:cNvPr id="16" name="Shape 16"/>
        <p:cNvGrpSpPr/>
        <p:nvPr/>
      </p:nvGrpSpPr>
      <p:grpSpPr>
        <a:xfrm>
          <a:off x="0" y="0"/>
          <a:ext cx="0" cy="0"/>
          <a:chOff x="0" y="0"/>
          <a:chExt cx="0" cy="0"/>
        </a:xfrm>
      </p:grpSpPr>
      <p:sp>
        <p:nvSpPr>
          <p:cNvPr id="17" name="Google Shape;17;p21"/>
          <p:cNvSpPr txBox="1"/>
          <p:nvPr>
            <p:ph idx="1" type="subTitle"/>
          </p:nvPr>
        </p:nvSpPr>
        <p:spPr>
          <a:xfrm>
            <a:off x="713225" y="1473363"/>
            <a:ext cx="3596400" cy="45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500"/>
              <a:buNone/>
              <a:defRPr sz="1600"/>
            </a:lvl1pPr>
            <a:lvl2pPr lvl="1" algn="r">
              <a:lnSpc>
                <a:spcPct val="100000"/>
              </a:lnSpc>
              <a:spcBef>
                <a:spcPts val="0"/>
              </a:spcBef>
              <a:spcAft>
                <a:spcPts val="0"/>
              </a:spcAft>
              <a:buClr>
                <a:schemeClr val="lt1"/>
              </a:buClr>
              <a:buSzPts val="1500"/>
              <a:buNone/>
              <a:defRPr sz="1500">
                <a:solidFill>
                  <a:schemeClr val="lt1"/>
                </a:solidFill>
              </a:defRPr>
            </a:lvl2pPr>
            <a:lvl3pPr lvl="2" algn="r">
              <a:lnSpc>
                <a:spcPct val="100000"/>
              </a:lnSpc>
              <a:spcBef>
                <a:spcPts val="0"/>
              </a:spcBef>
              <a:spcAft>
                <a:spcPts val="0"/>
              </a:spcAft>
              <a:buClr>
                <a:schemeClr val="lt1"/>
              </a:buClr>
              <a:buSzPts val="1500"/>
              <a:buNone/>
              <a:defRPr sz="1500">
                <a:solidFill>
                  <a:schemeClr val="lt1"/>
                </a:solidFill>
              </a:defRPr>
            </a:lvl3pPr>
            <a:lvl4pPr lvl="3" algn="r">
              <a:lnSpc>
                <a:spcPct val="100000"/>
              </a:lnSpc>
              <a:spcBef>
                <a:spcPts val="0"/>
              </a:spcBef>
              <a:spcAft>
                <a:spcPts val="0"/>
              </a:spcAft>
              <a:buClr>
                <a:schemeClr val="lt1"/>
              </a:buClr>
              <a:buSzPts val="1500"/>
              <a:buNone/>
              <a:defRPr sz="1500">
                <a:solidFill>
                  <a:schemeClr val="lt1"/>
                </a:solidFill>
              </a:defRPr>
            </a:lvl4pPr>
            <a:lvl5pPr lvl="4" algn="r">
              <a:lnSpc>
                <a:spcPct val="100000"/>
              </a:lnSpc>
              <a:spcBef>
                <a:spcPts val="0"/>
              </a:spcBef>
              <a:spcAft>
                <a:spcPts val="0"/>
              </a:spcAft>
              <a:buClr>
                <a:schemeClr val="lt1"/>
              </a:buClr>
              <a:buSzPts val="1500"/>
              <a:buNone/>
              <a:defRPr sz="1500">
                <a:solidFill>
                  <a:schemeClr val="lt1"/>
                </a:solidFill>
              </a:defRPr>
            </a:lvl5pPr>
            <a:lvl6pPr lvl="5" algn="r">
              <a:lnSpc>
                <a:spcPct val="100000"/>
              </a:lnSpc>
              <a:spcBef>
                <a:spcPts val="0"/>
              </a:spcBef>
              <a:spcAft>
                <a:spcPts val="0"/>
              </a:spcAft>
              <a:buClr>
                <a:schemeClr val="lt1"/>
              </a:buClr>
              <a:buSzPts val="1500"/>
              <a:buNone/>
              <a:defRPr sz="1500">
                <a:solidFill>
                  <a:schemeClr val="lt1"/>
                </a:solidFill>
              </a:defRPr>
            </a:lvl6pPr>
            <a:lvl7pPr lvl="6" algn="r">
              <a:lnSpc>
                <a:spcPct val="100000"/>
              </a:lnSpc>
              <a:spcBef>
                <a:spcPts val="0"/>
              </a:spcBef>
              <a:spcAft>
                <a:spcPts val="0"/>
              </a:spcAft>
              <a:buClr>
                <a:schemeClr val="lt1"/>
              </a:buClr>
              <a:buSzPts val="1500"/>
              <a:buNone/>
              <a:defRPr sz="1500">
                <a:solidFill>
                  <a:schemeClr val="lt1"/>
                </a:solidFill>
              </a:defRPr>
            </a:lvl7pPr>
            <a:lvl8pPr lvl="7" algn="r">
              <a:lnSpc>
                <a:spcPct val="100000"/>
              </a:lnSpc>
              <a:spcBef>
                <a:spcPts val="0"/>
              </a:spcBef>
              <a:spcAft>
                <a:spcPts val="0"/>
              </a:spcAft>
              <a:buClr>
                <a:schemeClr val="lt1"/>
              </a:buClr>
              <a:buSzPts val="1500"/>
              <a:buNone/>
              <a:defRPr sz="1500">
                <a:solidFill>
                  <a:schemeClr val="lt1"/>
                </a:solidFill>
              </a:defRPr>
            </a:lvl8pPr>
            <a:lvl9pPr lvl="8" algn="r">
              <a:lnSpc>
                <a:spcPct val="100000"/>
              </a:lnSpc>
              <a:spcBef>
                <a:spcPts val="0"/>
              </a:spcBef>
              <a:spcAft>
                <a:spcPts val="0"/>
              </a:spcAft>
              <a:buClr>
                <a:schemeClr val="lt1"/>
              </a:buClr>
              <a:buSzPts val="1500"/>
              <a:buNone/>
              <a:defRPr sz="1500">
                <a:solidFill>
                  <a:schemeClr val="lt1"/>
                </a:solidFill>
              </a:defRPr>
            </a:lvl9pPr>
          </a:lstStyle>
          <a:p/>
        </p:txBody>
      </p:sp>
      <p:sp>
        <p:nvSpPr>
          <p:cNvPr id="18" name="Google Shape;18;p21"/>
          <p:cNvSpPr txBox="1"/>
          <p:nvPr>
            <p:ph type="title"/>
          </p:nvPr>
        </p:nvSpPr>
        <p:spPr>
          <a:xfrm>
            <a:off x="713225" y="795313"/>
            <a:ext cx="3596400" cy="612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1800"/>
              <a:buNone/>
              <a:defRPr b="1" sz="4600">
                <a:solidFill>
                  <a:schemeClr val="lt2"/>
                </a:solidFill>
              </a:defRPr>
            </a:lvl1pPr>
            <a:lvl2pPr lvl="1" algn="r">
              <a:lnSpc>
                <a:spcPct val="100000"/>
              </a:lnSpc>
              <a:spcBef>
                <a:spcPts val="0"/>
              </a:spcBef>
              <a:spcAft>
                <a:spcPts val="0"/>
              </a:spcAft>
              <a:buClr>
                <a:schemeClr val="accent1"/>
              </a:buClr>
              <a:buSzPts val="1800"/>
              <a:buNone/>
              <a:defRPr sz="1800">
                <a:solidFill>
                  <a:schemeClr val="accent1"/>
                </a:solidFill>
              </a:defRPr>
            </a:lvl2pPr>
            <a:lvl3pPr lvl="2" algn="r">
              <a:lnSpc>
                <a:spcPct val="100000"/>
              </a:lnSpc>
              <a:spcBef>
                <a:spcPts val="0"/>
              </a:spcBef>
              <a:spcAft>
                <a:spcPts val="0"/>
              </a:spcAft>
              <a:buClr>
                <a:schemeClr val="accent1"/>
              </a:buClr>
              <a:buSzPts val="1800"/>
              <a:buNone/>
              <a:defRPr sz="1800">
                <a:solidFill>
                  <a:schemeClr val="accent1"/>
                </a:solidFill>
              </a:defRPr>
            </a:lvl3pPr>
            <a:lvl4pPr lvl="3" algn="r">
              <a:lnSpc>
                <a:spcPct val="100000"/>
              </a:lnSpc>
              <a:spcBef>
                <a:spcPts val="0"/>
              </a:spcBef>
              <a:spcAft>
                <a:spcPts val="0"/>
              </a:spcAft>
              <a:buClr>
                <a:schemeClr val="accent1"/>
              </a:buClr>
              <a:buSzPts val="1800"/>
              <a:buNone/>
              <a:defRPr sz="1800">
                <a:solidFill>
                  <a:schemeClr val="accent1"/>
                </a:solidFill>
              </a:defRPr>
            </a:lvl4pPr>
            <a:lvl5pPr lvl="4" algn="r">
              <a:lnSpc>
                <a:spcPct val="100000"/>
              </a:lnSpc>
              <a:spcBef>
                <a:spcPts val="0"/>
              </a:spcBef>
              <a:spcAft>
                <a:spcPts val="0"/>
              </a:spcAft>
              <a:buClr>
                <a:schemeClr val="accent1"/>
              </a:buClr>
              <a:buSzPts val="1800"/>
              <a:buNone/>
              <a:defRPr sz="1800">
                <a:solidFill>
                  <a:schemeClr val="accent1"/>
                </a:solidFill>
              </a:defRPr>
            </a:lvl5pPr>
            <a:lvl6pPr lvl="5" algn="r">
              <a:lnSpc>
                <a:spcPct val="100000"/>
              </a:lnSpc>
              <a:spcBef>
                <a:spcPts val="0"/>
              </a:spcBef>
              <a:spcAft>
                <a:spcPts val="0"/>
              </a:spcAft>
              <a:buClr>
                <a:schemeClr val="accent1"/>
              </a:buClr>
              <a:buSzPts val="1800"/>
              <a:buNone/>
              <a:defRPr sz="1800">
                <a:solidFill>
                  <a:schemeClr val="accent1"/>
                </a:solidFill>
              </a:defRPr>
            </a:lvl6pPr>
            <a:lvl7pPr lvl="6" algn="r">
              <a:lnSpc>
                <a:spcPct val="100000"/>
              </a:lnSpc>
              <a:spcBef>
                <a:spcPts val="0"/>
              </a:spcBef>
              <a:spcAft>
                <a:spcPts val="0"/>
              </a:spcAft>
              <a:buClr>
                <a:schemeClr val="accent1"/>
              </a:buClr>
              <a:buSzPts val="1800"/>
              <a:buNone/>
              <a:defRPr sz="1800">
                <a:solidFill>
                  <a:schemeClr val="accent1"/>
                </a:solidFill>
              </a:defRPr>
            </a:lvl7pPr>
            <a:lvl8pPr lvl="7" algn="r">
              <a:lnSpc>
                <a:spcPct val="100000"/>
              </a:lnSpc>
              <a:spcBef>
                <a:spcPts val="0"/>
              </a:spcBef>
              <a:spcAft>
                <a:spcPts val="0"/>
              </a:spcAft>
              <a:buClr>
                <a:schemeClr val="accent1"/>
              </a:buClr>
              <a:buSzPts val="1800"/>
              <a:buNone/>
              <a:defRPr sz="1800">
                <a:solidFill>
                  <a:schemeClr val="accent1"/>
                </a:solidFill>
              </a:defRPr>
            </a:lvl8pPr>
            <a:lvl9pPr lvl="8" algn="r">
              <a:lnSpc>
                <a:spcPct val="100000"/>
              </a:lnSpc>
              <a:spcBef>
                <a:spcPts val="0"/>
              </a:spcBef>
              <a:spcAft>
                <a:spcPts val="0"/>
              </a:spcAft>
              <a:buClr>
                <a:schemeClr val="accent1"/>
              </a:buClr>
              <a:buSzPts val="1800"/>
              <a:buNone/>
              <a:defRPr sz="1800">
                <a:solidFill>
                  <a:schemeClr val="accent1"/>
                </a:solidFill>
              </a:defRPr>
            </a:lvl9pPr>
          </a:lstStyle>
          <a:p/>
        </p:txBody>
      </p:sp>
      <p:sp>
        <p:nvSpPr>
          <p:cNvPr id="19" name="Google Shape;19;p21"/>
          <p:cNvSpPr txBox="1"/>
          <p:nvPr>
            <p:ph idx="2" type="subTitle"/>
          </p:nvPr>
        </p:nvSpPr>
        <p:spPr>
          <a:xfrm>
            <a:off x="713225" y="2683088"/>
            <a:ext cx="3596400" cy="45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500"/>
              <a:buNone/>
              <a:defRPr sz="1600"/>
            </a:lvl1pPr>
            <a:lvl2pPr lvl="1" algn="r">
              <a:lnSpc>
                <a:spcPct val="100000"/>
              </a:lnSpc>
              <a:spcBef>
                <a:spcPts val="0"/>
              </a:spcBef>
              <a:spcAft>
                <a:spcPts val="0"/>
              </a:spcAft>
              <a:buClr>
                <a:schemeClr val="lt1"/>
              </a:buClr>
              <a:buSzPts val="1500"/>
              <a:buNone/>
              <a:defRPr sz="1500">
                <a:solidFill>
                  <a:schemeClr val="lt1"/>
                </a:solidFill>
              </a:defRPr>
            </a:lvl2pPr>
            <a:lvl3pPr lvl="2" algn="r">
              <a:lnSpc>
                <a:spcPct val="100000"/>
              </a:lnSpc>
              <a:spcBef>
                <a:spcPts val="0"/>
              </a:spcBef>
              <a:spcAft>
                <a:spcPts val="0"/>
              </a:spcAft>
              <a:buClr>
                <a:schemeClr val="lt1"/>
              </a:buClr>
              <a:buSzPts val="1500"/>
              <a:buNone/>
              <a:defRPr sz="1500">
                <a:solidFill>
                  <a:schemeClr val="lt1"/>
                </a:solidFill>
              </a:defRPr>
            </a:lvl3pPr>
            <a:lvl4pPr lvl="3" algn="r">
              <a:lnSpc>
                <a:spcPct val="100000"/>
              </a:lnSpc>
              <a:spcBef>
                <a:spcPts val="0"/>
              </a:spcBef>
              <a:spcAft>
                <a:spcPts val="0"/>
              </a:spcAft>
              <a:buClr>
                <a:schemeClr val="lt1"/>
              </a:buClr>
              <a:buSzPts val="1500"/>
              <a:buNone/>
              <a:defRPr sz="1500">
                <a:solidFill>
                  <a:schemeClr val="lt1"/>
                </a:solidFill>
              </a:defRPr>
            </a:lvl4pPr>
            <a:lvl5pPr lvl="4" algn="r">
              <a:lnSpc>
                <a:spcPct val="100000"/>
              </a:lnSpc>
              <a:spcBef>
                <a:spcPts val="0"/>
              </a:spcBef>
              <a:spcAft>
                <a:spcPts val="0"/>
              </a:spcAft>
              <a:buClr>
                <a:schemeClr val="lt1"/>
              </a:buClr>
              <a:buSzPts val="1500"/>
              <a:buNone/>
              <a:defRPr sz="1500">
                <a:solidFill>
                  <a:schemeClr val="lt1"/>
                </a:solidFill>
              </a:defRPr>
            </a:lvl5pPr>
            <a:lvl6pPr lvl="5" algn="r">
              <a:lnSpc>
                <a:spcPct val="100000"/>
              </a:lnSpc>
              <a:spcBef>
                <a:spcPts val="0"/>
              </a:spcBef>
              <a:spcAft>
                <a:spcPts val="0"/>
              </a:spcAft>
              <a:buClr>
                <a:schemeClr val="lt1"/>
              </a:buClr>
              <a:buSzPts val="1500"/>
              <a:buNone/>
              <a:defRPr sz="1500">
                <a:solidFill>
                  <a:schemeClr val="lt1"/>
                </a:solidFill>
              </a:defRPr>
            </a:lvl6pPr>
            <a:lvl7pPr lvl="6" algn="r">
              <a:lnSpc>
                <a:spcPct val="100000"/>
              </a:lnSpc>
              <a:spcBef>
                <a:spcPts val="0"/>
              </a:spcBef>
              <a:spcAft>
                <a:spcPts val="0"/>
              </a:spcAft>
              <a:buClr>
                <a:schemeClr val="lt1"/>
              </a:buClr>
              <a:buSzPts val="1500"/>
              <a:buNone/>
              <a:defRPr sz="1500">
                <a:solidFill>
                  <a:schemeClr val="lt1"/>
                </a:solidFill>
              </a:defRPr>
            </a:lvl7pPr>
            <a:lvl8pPr lvl="7" algn="r">
              <a:lnSpc>
                <a:spcPct val="100000"/>
              </a:lnSpc>
              <a:spcBef>
                <a:spcPts val="0"/>
              </a:spcBef>
              <a:spcAft>
                <a:spcPts val="0"/>
              </a:spcAft>
              <a:buClr>
                <a:schemeClr val="lt1"/>
              </a:buClr>
              <a:buSzPts val="1500"/>
              <a:buNone/>
              <a:defRPr sz="1500">
                <a:solidFill>
                  <a:schemeClr val="lt1"/>
                </a:solidFill>
              </a:defRPr>
            </a:lvl8pPr>
            <a:lvl9pPr lvl="8" algn="r">
              <a:lnSpc>
                <a:spcPct val="100000"/>
              </a:lnSpc>
              <a:spcBef>
                <a:spcPts val="0"/>
              </a:spcBef>
              <a:spcAft>
                <a:spcPts val="0"/>
              </a:spcAft>
              <a:buClr>
                <a:schemeClr val="lt1"/>
              </a:buClr>
              <a:buSzPts val="1500"/>
              <a:buNone/>
              <a:defRPr sz="1500">
                <a:solidFill>
                  <a:schemeClr val="lt1"/>
                </a:solidFill>
              </a:defRPr>
            </a:lvl9pPr>
          </a:lstStyle>
          <a:p/>
        </p:txBody>
      </p:sp>
      <p:sp>
        <p:nvSpPr>
          <p:cNvPr id="20" name="Google Shape;20;p21"/>
          <p:cNvSpPr txBox="1"/>
          <p:nvPr>
            <p:ph idx="3" type="title"/>
          </p:nvPr>
        </p:nvSpPr>
        <p:spPr>
          <a:xfrm>
            <a:off x="713225" y="2005007"/>
            <a:ext cx="3596400" cy="612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1800"/>
              <a:buNone/>
              <a:defRPr b="1" sz="4600">
                <a:solidFill>
                  <a:schemeClr val="lt2"/>
                </a:solidFill>
              </a:defRPr>
            </a:lvl1pPr>
            <a:lvl2pPr lvl="1" algn="r">
              <a:lnSpc>
                <a:spcPct val="100000"/>
              </a:lnSpc>
              <a:spcBef>
                <a:spcPts val="0"/>
              </a:spcBef>
              <a:spcAft>
                <a:spcPts val="0"/>
              </a:spcAft>
              <a:buClr>
                <a:schemeClr val="accent1"/>
              </a:buClr>
              <a:buSzPts val="1800"/>
              <a:buNone/>
              <a:defRPr sz="1800">
                <a:solidFill>
                  <a:schemeClr val="accent1"/>
                </a:solidFill>
              </a:defRPr>
            </a:lvl2pPr>
            <a:lvl3pPr lvl="2" algn="r">
              <a:lnSpc>
                <a:spcPct val="100000"/>
              </a:lnSpc>
              <a:spcBef>
                <a:spcPts val="0"/>
              </a:spcBef>
              <a:spcAft>
                <a:spcPts val="0"/>
              </a:spcAft>
              <a:buClr>
                <a:schemeClr val="accent1"/>
              </a:buClr>
              <a:buSzPts val="1800"/>
              <a:buNone/>
              <a:defRPr sz="1800">
                <a:solidFill>
                  <a:schemeClr val="accent1"/>
                </a:solidFill>
              </a:defRPr>
            </a:lvl3pPr>
            <a:lvl4pPr lvl="3" algn="r">
              <a:lnSpc>
                <a:spcPct val="100000"/>
              </a:lnSpc>
              <a:spcBef>
                <a:spcPts val="0"/>
              </a:spcBef>
              <a:spcAft>
                <a:spcPts val="0"/>
              </a:spcAft>
              <a:buClr>
                <a:schemeClr val="accent1"/>
              </a:buClr>
              <a:buSzPts val="1800"/>
              <a:buNone/>
              <a:defRPr sz="1800">
                <a:solidFill>
                  <a:schemeClr val="accent1"/>
                </a:solidFill>
              </a:defRPr>
            </a:lvl4pPr>
            <a:lvl5pPr lvl="4" algn="r">
              <a:lnSpc>
                <a:spcPct val="100000"/>
              </a:lnSpc>
              <a:spcBef>
                <a:spcPts val="0"/>
              </a:spcBef>
              <a:spcAft>
                <a:spcPts val="0"/>
              </a:spcAft>
              <a:buClr>
                <a:schemeClr val="accent1"/>
              </a:buClr>
              <a:buSzPts val="1800"/>
              <a:buNone/>
              <a:defRPr sz="1800">
                <a:solidFill>
                  <a:schemeClr val="accent1"/>
                </a:solidFill>
              </a:defRPr>
            </a:lvl5pPr>
            <a:lvl6pPr lvl="5" algn="r">
              <a:lnSpc>
                <a:spcPct val="100000"/>
              </a:lnSpc>
              <a:spcBef>
                <a:spcPts val="0"/>
              </a:spcBef>
              <a:spcAft>
                <a:spcPts val="0"/>
              </a:spcAft>
              <a:buClr>
                <a:schemeClr val="accent1"/>
              </a:buClr>
              <a:buSzPts val="1800"/>
              <a:buNone/>
              <a:defRPr sz="1800">
                <a:solidFill>
                  <a:schemeClr val="accent1"/>
                </a:solidFill>
              </a:defRPr>
            </a:lvl6pPr>
            <a:lvl7pPr lvl="6" algn="r">
              <a:lnSpc>
                <a:spcPct val="100000"/>
              </a:lnSpc>
              <a:spcBef>
                <a:spcPts val="0"/>
              </a:spcBef>
              <a:spcAft>
                <a:spcPts val="0"/>
              </a:spcAft>
              <a:buClr>
                <a:schemeClr val="accent1"/>
              </a:buClr>
              <a:buSzPts val="1800"/>
              <a:buNone/>
              <a:defRPr sz="1800">
                <a:solidFill>
                  <a:schemeClr val="accent1"/>
                </a:solidFill>
              </a:defRPr>
            </a:lvl7pPr>
            <a:lvl8pPr lvl="7" algn="r">
              <a:lnSpc>
                <a:spcPct val="100000"/>
              </a:lnSpc>
              <a:spcBef>
                <a:spcPts val="0"/>
              </a:spcBef>
              <a:spcAft>
                <a:spcPts val="0"/>
              </a:spcAft>
              <a:buClr>
                <a:schemeClr val="accent1"/>
              </a:buClr>
              <a:buSzPts val="1800"/>
              <a:buNone/>
              <a:defRPr sz="1800">
                <a:solidFill>
                  <a:schemeClr val="accent1"/>
                </a:solidFill>
              </a:defRPr>
            </a:lvl8pPr>
            <a:lvl9pPr lvl="8" algn="r">
              <a:lnSpc>
                <a:spcPct val="100000"/>
              </a:lnSpc>
              <a:spcBef>
                <a:spcPts val="0"/>
              </a:spcBef>
              <a:spcAft>
                <a:spcPts val="0"/>
              </a:spcAft>
              <a:buClr>
                <a:schemeClr val="accent1"/>
              </a:buClr>
              <a:buSzPts val="1800"/>
              <a:buNone/>
              <a:defRPr sz="1800">
                <a:solidFill>
                  <a:schemeClr val="accent1"/>
                </a:solidFill>
              </a:defRPr>
            </a:lvl9pPr>
          </a:lstStyle>
          <a:p/>
        </p:txBody>
      </p:sp>
      <p:sp>
        <p:nvSpPr>
          <p:cNvPr id="21" name="Google Shape;21;p21"/>
          <p:cNvSpPr txBox="1"/>
          <p:nvPr>
            <p:ph idx="4" type="subTitle"/>
          </p:nvPr>
        </p:nvSpPr>
        <p:spPr>
          <a:xfrm>
            <a:off x="713225" y="3892788"/>
            <a:ext cx="3596400" cy="45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500"/>
              <a:buNone/>
              <a:defRPr sz="1600"/>
            </a:lvl1pPr>
            <a:lvl2pPr lvl="1" algn="r">
              <a:lnSpc>
                <a:spcPct val="100000"/>
              </a:lnSpc>
              <a:spcBef>
                <a:spcPts val="0"/>
              </a:spcBef>
              <a:spcAft>
                <a:spcPts val="0"/>
              </a:spcAft>
              <a:buClr>
                <a:schemeClr val="lt1"/>
              </a:buClr>
              <a:buSzPts val="1500"/>
              <a:buNone/>
              <a:defRPr sz="1500">
                <a:solidFill>
                  <a:schemeClr val="lt1"/>
                </a:solidFill>
              </a:defRPr>
            </a:lvl2pPr>
            <a:lvl3pPr lvl="2" algn="r">
              <a:lnSpc>
                <a:spcPct val="100000"/>
              </a:lnSpc>
              <a:spcBef>
                <a:spcPts val="0"/>
              </a:spcBef>
              <a:spcAft>
                <a:spcPts val="0"/>
              </a:spcAft>
              <a:buClr>
                <a:schemeClr val="lt1"/>
              </a:buClr>
              <a:buSzPts val="1500"/>
              <a:buNone/>
              <a:defRPr sz="1500">
                <a:solidFill>
                  <a:schemeClr val="lt1"/>
                </a:solidFill>
              </a:defRPr>
            </a:lvl3pPr>
            <a:lvl4pPr lvl="3" algn="r">
              <a:lnSpc>
                <a:spcPct val="100000"/>
              </a:lnSpc>
              <a:spcBef>
                <a:spcPts val="0"/>
              </a:spcBef>
              <a:spcAft>
                <a:spcPts val="0"/>
              </a:spcAft>
              <a:buClr>
                <a:schemeClr val="lt1"/>
              </a:buClr>
              <a:buSzPts val="1500"/>
              <a:buNone/>
              <a:defRPr sz="1500">
                <a:solidFill>
                  <a:schemeClr val="lt1"/>
                </a:solidFill>
              </a:defRPr>
            </a:lvl4pPr>
            <a:lvl5pPr lvl="4" algn="r">
              <a:lnSpc>
                <a:spcPct val="100000"/>
              </a:lnSpc>
              <a:spcBef>
                <a:spcPts val="0"/>
              </a:spcBef>
              <a:spcAft>
                <a:spcPts val="0"/>
              </a:spcAft>
              <a:buClr>
                <a:schemeClr val="lt1"/>
              </a:buClr>
              <a:buSzPts val="1500"/>
              <a:buNone/>
              <a:defRPr sz="1500">
                <a:solidFill>
                  <a:schemeClr val="lt1"/>
                </a:solidFill>
              </a:defRPr>
            </a:lvl5pPr>
            <a:lvl6pPr lvl="5" algn="r">
              <a:lnSpc>
                <a:spcPct val="100000"/>
              </a:lnSpc>
              <a:spcBef>
                <a:spcPts val="0"/>
              </a:spcBef>
              <a:spcAft>
                <a:spcPts val="0"/>
              </a:spcAft>
              <a:buClr>
                <a:schemeClr val="lt1"/>
              </a:buClr>
              <a:buSzPts val="1500"/>
              <a:buNone/>
              <a:defRPr sz="1500">
                <a:solidFill>
                  <a:schemeClr val="lt1"/>
                </a:solidFill>
              </a:defRPr>
            </a:lvl6pPr>
            <a:lvl7pPr lvl="6" algn="r">
              <a:lnSpc>
                <a:spcPct val="100000"/>
              </a:lnSpc>
              <a:spcBef>
                <a:spcPts val="0"/>
              </a:spcBef>
              <a:spcAft>
                <a:spcPts val="0"/>
              </a:spcAft>
              <a:buClr>
                <a:schemeClr val="lt1"/>
              </a:buClr>
              <a:buSzPts val="1500"/>
              <a:buNone/>
              <a:defRPr sz="1500">
                <a:solidFill>
                  <a:schemeClr val="lt1"/>
                </a:solidFill>
              </a:defRPr>
            </a:lvl7pPr>
            <a:lvl8pPr lvl="7" algn="r">
              <a:lnSpc>
                <a:spcPct val="100000"/>
              </a:lnSpc>
              <a:spcBef>
                <a:spcPts val="0"/>
              </a:spcBef>
              <a:spcAft>
                <a:spcPts val="0"/>
              </a:spcAft>
              <a:buClr>
                <a:schemeClr val="lt1"/>
              </a:buClr>
              <a:buSzPts val="1500"/>
              <a:buNone/>
              <a:defRPr sz="1500">
                <a:solidFill>
                  <a:schemeClr val="lt1"/>
                </a:solidFill>
              </a:defRPr>
            </a:lvl8pPr>
            <a:lvl9pPr lvl="8" algn="r">
              <a:lnSpc>
                <a:spcPct val="100000"/>
              </a:lnSpc>
              <a:spcBef>
                <a:spcPts val="0"/>
              </a:spcBef>
              <a:spcAft>
                <a:spcPts val="0"/>
              </a:spcAft>
              <a:buClr>
                <a:schemeClr val="lt1"/>
              </a:buClr>
              <a:buSzPts val="1500"/>
              <a:buNone/>
              <a:defRPr sz="1500">
                <a:solidFill>
                  <a:schemeClr val="lt1"/>
                </a:solidFill>
              </a:defRPr>
            </a:lvl9pPr>
          </a:lstStyle>
          <a:p/>
        </p:txBody>
      </p:sp>
      <p:sp>
        <p:nvSpPr>
          <p:cNvPr id="22" name="Google Shape;22;p21"/>
          <p:cNvSpPr txBox="1"/>
          <p:nvPr>
            <p:ph idx="5" type="title"/>
          </p:nvPr>
        </p:nvSpPr>
        <p:spPr>
          <a:xfrm>
            <a:off x="713225" y="3214688"/>
            <a:ext cx="3596400" cy="612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1800"/>
              <a:buNone/>
              <a:defRPr b="1" sz="4600">
                <a:solidFill>
                  <a:schemeClr val="lt2"/>
                </a:solidFill>
              </a:defRPr>
            </a:lvl1pPr>
            <a:lvl2pPr lvl="1" algn="r">
              <a:lnSpc>
                <a:spcPct val="100000"/>
              </a:lnSpc>
              <a:spcBef>
                <a:spcPts val="0"/>
              </a:spcBef>
              <a:spcAft>
                <a:spcPts val="0"/>
              </a:spcAft>
              <a:buClr>
                <a:schemeClr val="accent1"/>
              </a:buClr>
              <a:buSzPts val="1800"/>
              <a:buNone/>
              <a:defRPr sz="1800">
                <a:solidFill>
                  <a:schemeClr val="accent1"/>
                </a:solidFill>
              </a:defRPr>
            </a:lvl2pPr>
            <a:lvl3pPr lvl="2" algn="r">
              <a:lnSpc>
                <a:spcPct val="100000"/>
              </a:lnSpc>
              <a:spcBef>
                <a:spcPts val="0"/>
              </a:spcBef>
              <a:spcAft>
                <a:spcPts val="0"/>
              </a:spcAft>
              <a:buClr>
                <a:schemeClr val="accent1"/>
              </a:buClr>
              <a:buSzPts val="1800"/>
              <a:buNone/>
              <a:defRPr sz="1800">
                <a:solidFill>
                  <a:schemeClr val="accent1"/>
                </a:solidFill>
              </a:defRPr>
            </a:lvl3pPr>
            <a:lvl4pPr lvl="3" algn="r">
              <a:lnSpc>
                <a:spcPct val="100000"/>
              </a:lnSpc>
              <a:spcBef>
                <a:spcPts val="0"/>
              </a:spcBef>
              <a:spcAft>
                <a:spcPts val="0"/>
              </a:spcAft>
              <a:buClr>
                <a:schemeClr val="accent1"/>
              </a:buClr>
              <a:buSzPts val="1800"/>
              <a:buNone/>
              <a:defRPr sz="1800">
                <a:solidFill>
                  <a:schemeClr val="accent1"/>
                </a:solidFill>
              </a:defRPr>
            </a:lvl4pPr>
            <a:lvl5pPr lvl="4" algn="r">
              <a:lnSpc>
                <a:spcPct val="100000"/>
              </a:lnSpc>
              <a:spcBef>
                <a:spcPts val="0"/>
              </a:spcBef>
              <a:spcAft>
                <a:spcPts val="0"/>
              </a:spcAft>
              <a:buClr>
                <a:schemeClr val="accent1"/>
              </a:buClr>
              <a:buSzPts val="1800"/>
              <a:buNone/>
              <a:defRPr sz="1800">
                <a:solidFill>
                  <a:schemeClr val="accent1"/>
                </a:solidFill>
              </a:defRPr>
            </a:lvl5pPr>
            <a:lvl6pPr lvl="5" algn="r">
              <a:lnSpc>
                <a:spcPct val="100000"/>
              </a:lnSpc>
              <a:spcBef>
                <a:spcPts val="0"/>
              </a:spcBef>
              <a:spcAft>
                <a:spcPts val="0"/>
              </a:spcAft>
              <a:buClr>
                <a:schemeClr val="accent1"/>
              </a:buClr>
              <a:buSzPts val="1800"/>
              <a:buNone/>
              <a:defRPr sz="1800">
                <a:solidFill>
                  <a:schemeClr val="accent1"/>
                </a:solidFill>
              </a:defRPr>
            </a:lvl6pPr>
            <a:lvl7pPr lvl="6" algn="r">
              <a:lnSpc>
                <a:spcPct val="100000"/>
              </a:lnSpc>
              <a:spcBef>
                <a:spcPts val="0"/>
              </a:spcBef>
              <a:spcAft>
                <a:spcPts val="0"/>
              </a:spcAft>
              <a:buClr>
                <a:schemeClr val="accent1"/>
              </a:buClr>
              <a:buSzPts val="1800"/>
              <a:buNone/>
              <a:defRPr sz="1800">
                <a:solidFill>
                  <a:schemeClr val="accent1"/>
                </a:solidFill>
              </a:defRPr>
            </a:lvl7pPr>
            <a:lvl8pPr lvl="7" algn="r">
              <a:lnSpc>
                <a:spcPct val="100000"/>
              </a:lnSpc>
              <a:spcBef>
                <a:spcPts val="0"/>
              </a:spcBef>
              <a:spcAft>
                <a:spcPts val="0"/>
              </a:spcAft>
              <a:buClr>
                <a:schemeClr val="accent1"/>
              </a:buClr>
              <a:buSzPts val="1800"/>
              <a:buNone/>
              <a:defRPr sz="1800">
                <a:solidFill>
                  <a:schemeClr val="accent1"/>
                </a:solidFill>
              </a:defRPr>
            </a:lvl8pPr>
            <a:lvl9pPr lvl="8" algn="r">
              <a:lnSpc>
                <a:spcPct val="100000"/>
              </a:lnSpc>
              <a:spcBef>
                <a:spcPts val="0"/>
              </a:spcBef>
              <a:spcAft>
                <a:spcPts val="0"/>
              </a:spcAft>
              <a:buClr>
                <a:schemeClr val="accent1"/>
              </a:buClr>
              <a:buSzPts val="1800"/>
              <a:buNone/>
              <a:defRPr sz="1800">
                <a:solidFill>
                  <a:schemeClr val="accent1"/>
                </a:solidFill>
              </a:defRPr>
            </a:lvl9pPr>
          </a:lstStyle>
          <a:p/>
        </p:txBody>
      </p:sp>
      <p:grpSp>
        <p:nvGrpSpPr>
          <p:cNvPr id="23" name="Google Shape;23;p21"/>
          <p:cNvGrpSpPr/>
          <p:nvPr/>
        </p:nvGrpSpPr>
        <p:grpSpPr>
          <a:xfrm>
            <a:off x="7748824" y="632675"/>
            <a:ext cx="636900" cy="322800"/>
            <a:chOff x="790074" y="3806775"/>
            <a:chExt cx="636900" cy="322800"/>
          </a:xfrm>
        </p:grpSpPr>
        <p:sp>
          <p:nvSpPr>
            <p:cNvPr id="24" name="Google Shape;24;p21"/>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 name="Google Shape;25;p21"/>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26" name="Google Shape;26;p21"/>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8">
    <p:spTree>
      <p:nvGrpSpPr>
        <p:cNvPr id="247" name="Shape 247"/>
        <p:cNvGrpSpPr/>
        <p:nvPr/>
      </p:nvGrpSpPr>
      <p:grpSpPr>
        <a:xfrm>
          <a:off x="0" y="0"/>
          <a:ext cx="0" cy="0"/>
          <a:chOff x="0" y="0"/>
          <a:chExt cx="0" cy="0"/>
        </a:xfrm>
      </p:grpSpPr>
      <p:sp>
        <p:nvSpPr>
          <p:cNvPr id="248" name="Google Shape;248;p48"/>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249" name="Google Shape;249;p48"/>
          <p:cNvSpPr txBox="1"/>
          <p:nvPr>
            <p:ph idx="1" type="subTitle"/>
          </p:nvPr>
        </p:nvSpPr>
        <p:spPr>
          <a:xfrm>
            <a:off x="5364725" y="2028900"/>
            <a:ext cx="3066000" cy="1085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50" name="Google Shape;250;p48"/>
          <p:cNvGrpSpPr/>
          <p:nvPr/>
        </p:nvGrpSpPr>
        <p:grpSpPr>
          <a:xfrm>
            <a:off x="790074" y="4263975"/>
            <a:ext cx="636900" cy="322800"/>
            <a:chOff x="790074" y="3806775"/>
            <a:chExt cx="636900" cy="322800"/>
          </a:xfrm>
        </p:grpSpPr>
        <p:sp>
          <p:nvSpPr>
            <p:cNvPr id="251" name="Google Shape;251;p48"/>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2" name="Google Shape;252;p48"/>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253" name="Google Shape;253;p48"/>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9">
    <p:spTree>
      <p:nvGrpSpPr>
        <p:cNvPr id="254" name="Shape 254"/>
        <p:cNvGrpSpPr/>
        <p:nvPr/>
      </p:nvGrpSpPr>
      <p:grpSpPr>
        <a:xfrm>
          <a:off x="0" y="0"/>
          <a:ext cx="0" cy="0"/>
          <a:chOff x="0" y="0"/>
          <a:chExt cx="0" cy="0"/>
        </a:xfrm>
      </p:grpSpPr>
      <p:sp>
        <p:nvSpPr>
          <p:cNvPr id="255" name="Google Shape;255;p49"/>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256" name="Google Shape;256;p49"/>
          <p:cNvSpPr txBox="1"/>
          <p:nvPr>
            <p:ph idx="1" type="subTitle"/>
          </p:nvPr>
        </p:nvSpPr>
        <p:spPr>
          <a:xfrm>
            <a:off x="713225" y="2028900"/>
            <a:ext cx="3066000" cy="1085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57" name="Google Shape;257;p49"/>
          <p:cNvGrpSpPr/>
          <p:nvPr/>
        </p:nvGrpSpPr>
        <p:grpSpPr>
          <a:xfrm>
            <a:off x="7748824" y="632675"/>
            <a:ext cx="636900" cy="322800"/>
            <a:chOff x="790074" y="3806775"/>
            <a:chExt cx="636900" cy="322800"/>
          </a:xfrm>
        </p:grpSpPr>
        <p:sp>
          <p:nvSpPr>
            <p:cNvPr id="258" name="Google Shape;258;p49"/>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9" name="Google Shape;259;p49"/>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260" name="Google Shape;260;p49"/>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20">
    <p:spTree>
      <p:nvGrpSpPr>
        <p:cNvPr id="261" name="Shape 261"/>
        <p:cNvGrpSpPr/>
        <p:nvPr/>
      </p:nvGrpSpPr>
      <p:grpSpPr>
        <a:xfrm>
          <a:off x="0" y="0"/>
          <a:ext cx="0" cy="0"/>
          <a:chOff x="0" y="0"/>
          <a:chExt cx="0" cy="0"/>
        </a:xfrm>
      </p:grpSpPr>
      <p:sp>
        <p:nvSpPr>
          <p:cNvPr id="262" name="Google Shape;262;p50"/>
          <p:cNvSpPr txBox="1"/>
          <p:nvPr>
            <p:ph type="title"/>
          </p:nvPr>
        </p:nvSpPr>
        <p:spPr>
          <a:xfrm>
            <a:off x="4571925" y="676688"/>
            <a:ext cx="3858900" cy="11811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300"/>
              <a:buNone/>
              <a:defRPr b="1" sz="82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263" name="Google Shape;263;p50"/>
          <p:cNvSpPr txBox="1"/>
          <p:nvPr>
            <p:ph idx="1" type="subTitle"/>
          </p:nvPr>
        </p:nvSpPr>
        <p:spPr>
          <a:xfrm>
            <a:off x="4789975" y="1781588"/>
            <a:ext cx="3640800" cy="9051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50"/>
          <p:cNvSpPr txBox="1"/>
          <p:nvPr/>
        </p:nvSpPr>
        <p:spPr>
          <a:xfrm>
            <a:off x="4288025" y="3416738"/>
            <a:ext cx="4120800" cy="6948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300"/>
              </a:spcBef>
              <a:spcAft>
                <a:spcPts val="0"/>
              </a:spcAft>
              <a:buClr>
                <a:srgbClr val="000000"/>
              </a:buClr>
              <a:buSzPts val="1200"/>
              <a:buFont typeface="Arial"/>
              <a:buNone/>
            </a:pPr>
            <a:r>
              <a:rPr b="0" i="0" lang="en" sz="1200" u="none" cap="none" strike="noStrike">
                <a:solidFill>
                  <a:schemeClr val="dk1"/>
                </a:solidFill>
                <a:latin typeface="Baloo 2"/>
                <a:ea typeface="Baloo 2"/>
                <a:cs typeface="Baloo 2"/>
                <a:sym typeface="Baloo 2"/>
              </a:rPr>
              <a:t>CREDITS: This presentation template was created by </a:t>
            </a:r>
            <a:r>
              <a:rPr b="1" i="0" lang="en" sz="1200" u="none" cap="none" strike="noStrike">
                <a:solidFill>
                  <a:schemeClr val="hlink"/>
                </a:solidFill>
                <a:uFill>
                  <a:noFill/>
                </a:uFill>
                <a:latin typeface="Baloo 2"/>
                <a:ea typeface="Baloo 2"/>
                <a:cs typeface="Baloo 2"/>
                <a:sym typeface="Baloo 2"/>
                <a:hlinkClick r:id="rId2"/>
              </a:rPr>
              <a:t>Slidesgo</a:t>
            </a:r>
            <a:r>
              <a:rPr b="0" i="0" lang="en" sz="1200" u="none" cap="none" strike="noStrike">
                <a:solidFill>
                  <a:schemeClr val="dk1"/>
                </a:solidFill>
                <a:latin typeface="Baloo 2"/>
                <a:ea typeface="Baloo 2"/>
                <a:cs typeface="Baloo 2"/>
                <a:sym typeface="Baloo 2"/>
              </a:rPr>
              <a:t>, including icons by </a:t>
            </a:r>
            <a:r>
              <a:rPr b="1" i="0" lang="en" sz="1200" u="none" cap="none" strike="noStrike">
                <a:solidFill>
                  <a:schemeClr val="hlink"/>
                </a:solidFill>
                <a:uFill>
                  <a:noFill/>
                </a:uFill>
                <a:latin typeface="Baloo 2"/>
                <a:ea typeface="Baloo 2"/>
                <a:cs typeface="Baloo 2"/>
                <a:sym typeface="Baloo 2"/>
                <a:hlinkClick r:id="rId3"/>
              </a:rPr>
              <a:t>Flaticon</a:t>
            </a:r>
            <a:r>
              <a:rPr b="0" i="0" lang="en" sz="1200" u="none" cap="none" strike="noStrike">
                <a:solidFill>
                  <a:schemeClr val="dk1"/>
                </a:solidFill>
                <a:latin typeface="Baloo 2"/>
                <a:ea typeface="Baloo 2"/>
                <a:cs typeface="Baloo 2"/>
                <a:sym typeface="Baloo 2"/>
              </a:rPr>
              <a:t>, infographics &amp; images by </a:t>
            </a:r>
            <a:r>
              <a:rPr b="1" i="0" lang="en" sz="1200" u="none" cap="none" strike="noStrike">
                <a:solidFill>
                  <a:schemeClr val="hlink"/>
                </a:solidFill>
                <a:uFill>
                  <a:noFill/>
                </a:uFill>
                <a:latin typeface="Baloo 2"/>
                <a:ea typeface="Baloo 2"/>
                <a:cs typeface="Baloo 2"/>
                <a:sym typeface="Baloo 2"/>
                <a:hlinkClick r:id="rId4"/>
              </a:rPr>
              <a:t>Freepik</a:t>
            </a:r>
            <a:r>
              <a:rPr b="0" i="0" lang="en" sz="1200" u="none" cap="none" strike="noStrike">
                <a:solidFill>
                  <a:schemeClr val="dk1"/>
                </a:solidFill>
                <a:latin typeface="Baloo 2"/>
                <a:ea typeface="Baloo 2"/>
                <a:cs typeface="Baloo 2"/>
                <a:sym typeface="Baloo 2"/>
              </a:rPr>
              <a:t> </a:t>
            </a:r>
            <a:endParaRPr b="0" i="0" sz="1200" u="none" cap="none" strike="noStrike">
              <a:solidFill>
                <a:schemeClr val="dk1"/>
              </a:solidFill>
              <a:latin typeface="Baloo 2"/>
              <a:ea typeface="Baloo 2"/>
              <a:cs typeface="Baloo 2"/>
              <a:sym typeface="Baloo 2"/>
            </a:endParaRPr>
          </a:p>
        </p:txBody>
      </p:sp>
      <p:grpSp>
        <p:nvGrpSpPr>
          <p:cNvPr id="265" name="Google Shape;265;p50"/>
          <p:cNvGrpSpPr/>
          <p:nvPr/>
        </p:nvGrpSpPr>
        <p:grpSpPr>
          <a:xfrm>
            <a:off x="790074" y="4263975"/>
            <a:ext cx="636900" cy="322800"/>
            <a:chOff x="790074" y="3806775"/>
            <a:chExt cx="636900" cy="322800"/>
          </a:xfrm>
        </p:grpSpPr>
        <p:sp>
          <p:nvSpPr>
            <p:cNvPr id="266" name="Google Shape;266;p50"/>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7" name="Google Shape;267;p50"/>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268" name="Google Shape;268;p50"/>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23">
    <p:spTree>
      <p:nvGrpSpPr>
        <p:cNvPr id="269" name="Shape 269"/>
        <p:cNvGrpSpPr/>
        <p:nvPr/>
      </p:nvGrpSpPr>
      <p:grpSpPr>
        <a:xfrm>
          <a:off x="0" y="0"/>
          <a:ext cx="0" cy="0"/>
          <a:chOff x="0" y="0"/>
          <a:chExt cx="0" cy="0"/>
        </a:xfrm>
      </p:grpSpPr>
      <p:sp>
        <p:nvSpPr>
          <p:cNvPr id="270" name="Google Shape;270;p5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271" name="Google Shape;271;p51"/>
          <p:cNvSpPr txBox="1"/>
          <p:nvPr>
            <p:ph idx="1" type="subTitle"/>
          </p:nvPr>
        </p:nvSpPr>
        <p:spPr>
          <a:xfrm>
            <a:off x="713225" y="1072200"/>
            <a:ext cx="7717500" cy="3460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800"/>
              <a:buChar char="●"/>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cxnSp>
        <p:nvCxnSpPr>
          <p:cNvPr id="272" name="Google Shape;272;p51"/>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
    <p:spTree>
      <p:nvGrpSpPr>
        <p:cNvPr id="273" name="Shape 273"/>
        <p:cNvGrpSpPr/>
        <p:nvPr/>
      </p:nvGrpSpPr>
      <p:grpSpPr>
        <a:xfrm>
          <a:off x="0" y="0"/>
          <a:ext cx="0" cy="0"/>
          <a:chOff x="0" y="0"/>
          <a:chExt cx="0" cy="0"/>
        </a:xfrm>
      </p:grpSpPr>
      <p:sp>
        <p:nvSpPr>
          <p:cNvPr id="274" name="Google Shape;274;p52"/>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275" name="Google Shape;275;p52"/>
          <p:cNvSpPr txBox="1"/>
          <p:nvPr>
            <p:ph idx="1" type="subTitle"/>
          </p:nvPr>
        </p:nvSpPr>
        <p:spPr>
          <a:xfrm>
            <a:off x="713225" y="1072200"/>
            <a:ext cx="3858900" cy="3460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600"/>
              <a:buChar char="●"/>
              <a:defRPr sz="1600"/>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276" name="Google Shape;276;p52"/>
          <p:cNvSpPr txBox="1"/>
          <p:nvPr>
            <p:ph idx="2" type="subTitle"/>
          </p:nvPr>
        </p:nvSpPr>
        <p:spPr>
          <a:xfrm>
            <a:off x="4572125" y="1072200"/>
            <a:ext cx="3858900" cy="3460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600"/>
              <a:buChar char="●"/>
              <a:defRPr sz="1600"/>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cxnSp>
        <p:nvCxnSpPr>
          <p:cNvPr id="277" name="Google Shape;277;p52"/>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78" name="Shape 278"/>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2">
    <p:spTree>
      <p:nvGrpSpPr>
        <p:cNvPr id="279" name="Shape 279"/>
        <p:cNvGrpSpPr/>
        <p:nvPr/>
      </p:nvGrpSpPr>
      <p:grpSpPr>
        <a:xfrm>
          <a:off x="0" y="0"/>
          <a:ext cx="0" cy="0"/>
          <a:chOff x="0" y="0"/>
          <a:chExt cx="0" cy="0"/>
        </a:xfrm>
      </p:grpSpPr>
      <p:grpSp>
        <p:nvGrpSpPr>
          <p:cNvPr id="280" name="Google Shape;280;p54"/>
          <p:cNvGrpSpPr/>
          <p:nvPr/>
        </p:nvGrpSpPr>
        <p:grpSpPr>
          <a:xfrm>
            <a:off x="790074" y="4263975"/>
            <a:ext cx="636900" cy="322800"/>
            <a:chOff x="790074" y="3806775"/>
            <a:chExt cx="636900" cy="322800"/>
          </a:xfrm>
        </p:grpSpPr>
        <p:sp>
          <p:nvSpPr>
            <p:cNvPr id="281" name="Google Shape;281;p54"/>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2" name="Google Shape;282;p54"/>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grpSp>
        <p:nvGrpSpPr>
          <p:cNvPr id="283" name="Google Shape;283;p54"/>
          <p:cNvGrpSpPr/>
          <p:nvPr/>
        </p:nvGrpSpPr>
        <p:grpSpPr>
          <a:xfrm flipH="1">
            <a:off x="7254218" y="2021295"/>
            <a:ext cx="1259755" cy="3123261"/>
            <a:chOff x="2330682" y="1468700"/>
            <a:chExt cx="824447" cy="2044019"/>
          </a:xfrm>
        </p:grpSpPr>
        <p:sp>
          <p:nvSpPr>
            <p:cNvPr id="284" name="Google Shape;284;p54"/>
            <p:cNvSpPr/>
            <p:nvPr/>
          </p:nvSpPr>
          <p:spPr>
            <a:xfrm>
              <a:off x="2519514" y="2137089"/>
              <a:ext cx="635615" cy="611378"/>
            </a:xfrm>
            <a:custGeom>
              <a:rect b="b" l="l" r="r" t="t"/>
              <a:pathLst>
                <a:path extrusionOk="0" h="18566" w="19302">
                  <a:moveTo>
                    <a:pt x="13070" y="0"/>
                  </a:moveTo>
                  <a:cubicBezTo>
                    <a:pt x="12789" y="0"/>
                    <a:pt x="12499" y="104"/>
                    <a:pt x="12250" y="229"/>
                  </a:cubicBezTo>
                  <a:cubicBezTo>
                    <a:pt x="11003" y="867"/>
                    <a:pt x="9940" y="1901"/>
                    <a:pt x="8633" y="2357"/>
                  </a:cubicBezTo>
                  <a:cubicBezTo>
                    <a:pt x="8025" y="2570"/>
                    <a:pt x="7386" y="2661"/>
                    <a:pt x="6809" y="2934"/>
                  </a:cubicBezTo>
                  <a:cubicBezTo>
                    <a:pt x="3739" y="4393"/>
                    <a:pt x="4012" y="8892"/>
                    <a:pt x="3040" y="11597"/>
                  </a:cubicBezTo>
                  <a:cubicBezTo>
                    <a:pt x="2584" y="12843"/>
                    <a:pt x="0" y="17038"/>
                    <a:pt x="1034" y="18223"/>
                  </a:cubicBezTo>
                  <a:cubicBezTo>
                    <a:pt x="1241" y="18458"/>
                    <a:pt x="1409" y="18537"/>
                    <a:pt x="1563" y="18537"/>
                  </a:cubicBezTo>
                  <a:cubicBezTo>
                    <a:pt x="1880" y="18537"/>
                    <a:pt x="2137" y="18200"/>
                    <a:pt x="2568" y="18200"/>
                  </a:cubicBezTo>
                  <a:cubicBezTo>
                    <a:pt x="2630" y="18200"/>
                    <a:pt x="2696" y="18207"/>
                    <a:pt x="2766" y="18223"/>
                  </a:cubicBezTo>
                  <a:cubicBezTo>
                    <a:pt x="3070" y="18314"/>
                    <a:pt x="3374" y="18527"/>
                    <a:pt x="3708" y="18558"/>
                  </a:cubicBezTo>
                  <a:cubicBezTo>
                    <a:pt x="3750" y="18563"/>
                    <a:pt x="3791" y="18566"/>
                    <a:pt x="3832" y="18566"/>
                  </a:cubicBezTo>
                  <a:cubicBezTo>
                    <a:pt x="4476" y="18566"/>
                    <a:pt x="5007" y="17913"/>
                    <a:pt x="5350" y="17342"/>
                  </a:cubicBezTo>
                  <a:cubicBezTo>
                    <a:pt x="6383" y="15731"/>
                    <a:pt x="7295" y="14059"/>
                    <a:pt x="8116" y="12327"/>
                  </a:cubicBezTo>
                  <a:cubicBezTo>
                    <a:pt x="8420" y="11658"/>
                    <a:pt x="9423" y="8253"/>
                    <a:pt x="10122" y="8193"/>
                  </a:cubicBezTo>
                  <a:cubicBezTo>
                    <a:pt x="10129" y="8192"/>
                    <a:pt x="10137" y="8192"/>
                    <a:pt x="10145" y="8192"/>
                  </a:cubicBezTo>
                  <a:cubicBezTo>
                    <a:pt x="10769" y="8192"/>
                    <a:pt x="12316" y="10568"/>
                    <a:pt x="12766" y="10959"/>
                  </a:cubicBezTo>
                  <a:cubicBezTo>
                    <a:pt x="13718" y="11751"/>
                    <a:pt x="14899" y="12567"/>
                    <a:pt x="16169" y="12567"/>
                  </a:cubicBezTo>
                  <a:cubicBezTo>
                    <a:pt x="16360" y="12567"/>
                    <a:pt x="16554" y="12549"/>
                    <a:pt x="16748" y="12509"/>
                  </a:cubicBezTo>
                  <a:cubicBezTo>
                    <a:pt x="17751" y="12327"/>
                    <a:pt x="18572" y="11536"/>
                    <a:pt x="18937" y="10594"/>
                  </a:cubicBezTo>
                  <a:cubicBezTo>
                    <a:pt x="19301" y="9652"/>
                    <a:pt x="19241" y="8588"/>
                    <a:pt x="18997" y="7615"/>
                  </a:cubicBezTo>
                  <a:cubicBezTo>
                    <a:pt x="18238" y="4910"/>
                    <a:pt x="16049" y="2387"/>
                    <a:pt x="14073" y="533"/>
                  </a:cubicBezTo>
                  <a:cubicBezTo>
                    <a:pt x="13830" y="320"/>
                    <a:pt x="13557" y="77"/>
                    <a:pt x="13253" y="16"/>
                  </a:cubicBezTo>
                  <a:cubicBezTo>
                    <a:pt x="13192" y="5"/>
                    <a:pt x="13131" y="0"/>
                    <a:pt x="13070"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54"/>
            <p:cNvSpPr/>
            <p:nvPr/>
          </p:nvSpPr>
          <p:spPr>
            <a:xfrm>
              <a:off x="2502489" y="2544998"/>
              <a:ext cx="166198" cy="684648"/>
            </a:xfrm>
            <a:custGeom>
              <a:rect b="b" l="l" r="r" t="t"/>
              <a:pathLst>
                <a:path extrusionOk="0" fill="none" h="20791" w="5047">
                  <a:moveTo>
                    <a:pt x="5046" y="0"/>
                  </a:moveTo>
                  <a:cubicBezTo>
                    <a:pt x="3131" y="2918"/>
                    <a:pt x="1642" y="6414"/>
                    <a:pt x="1277" y="9940"/>
                  </a:cubicBezTo>
                  <a:cubicBezTo>
                    <a:pt x="943" y="13557"/>
                    <a:pt x="1672" y="17356"/>
                    <a:pt x="0" y="2079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54"/>
            <p:cNvSpPr/>
            <p:nvPr/>
          </p:nvSpPr>
          <p:spPr>
            <a:xfrm>
              <a:off x="2361349" y="1468700"/>
              <a:ext cx="507517" cy="1142111"/>
            </a:xfrm>
            <a:custGeom>
              <a:rect b="b" l="l" r="r" t="t"/>
              <a:pathLst>
                <a:path extrusionOk="0" h="34683" w="15412">
                  <a:moveTo>
                    <a:pt x="6626" y="4517"/>
                  </a:moveTo>
                  <a:cubicBezTo>
                    <a:pt x="7077" y="4517"/>
                    <a:pt x="7246" y="5616"/>
                    <a:pt x="7296" y="5936"/>
                  </a:cubicBezTo>
                  <a:cubicBezTo>
                    <a:pt x="7389" y="6704"/>
                    <a:pt x="7210" y="7004"/>
                    <a:pt x="6961" y="7004"/>
                  </a:cubicBezTo>
                  <a:cubicBezTo>
                    <a:pt x="6560" y="7004"/>
                    <a:pt x="5974" y="6222"/>
                    <a:pt x="6049" y="5359"/>
                  </a:cubicBezTo>
                  <a:cubicBezTo>
                    <a:pt x="6049" y="5359"/>
                    <a:pt x="6049" y="5359"/>
                    <a:pt x="6049" y="5328"/>
                  </a:cubicBezTo>
                  <a:cubicBezTo>
                    <a:pt x="6080" y="5116"/>
                    <a:pt x="6110" y="4872"/>
                    <a:pt x="6262" y="4720"/>
                  </a:cubicBezTo>
                  <a:cubicBezTo>
                    <a:pt x="6400" y="4576"/>
                    <a:pt x="6521" y="4517"/>
                    <a:pt x="6626" y="4517"/>
                  </a:cubicBezTo>
                  <a:close/>
                  <a:moveTo>
                    <a:pt x="11187" y="8259"/>
                  </a:moveTo>
                  <a:cubicBezTo>
                    <a:pt x="11412" y="8259"/>
                    <a:pt x="11540" y="8423"/>
                    <a:pt x="11429" y="8915"/>
                  </a:cubicBezTo>
                  <a:cubicBezTo>
                    <a:pt x="11156" y="10313"/>
                    <a:pt x="10153" y="11468"/>
                    <a:pt x="8937" y="12106"/>
                  </a:cubicBezTo>
                  <a:cubicBezTo>
                    <a:pt x="8694" y="12258"/>
                    <a:pt x="8420" y="12350"/>
                    <a:pt x="8147" y="12350"/>
                  </a:cubicBezTo>
                  <a:cubicBezTo>
                    <a:pt x="7873" y="12350"/>
                    <a:pt x="7569" y="12228"/>
                    <a:pt x="7478" y="11955"/>
                  </a:cubicBezTo>
                  <a:cubicBezTo>
                    <a:pt x="7356" y="11651"/>
                    <a:pt x="7508" y="11316"/>
                    <a:pt x="7660" y="11073"/>
                  </a:cubicBezTo>
                  <a:cubicBezTo>
                    <a:pt x="8268" y="10070"/>
                    <a:pt x="9089" y="9401"/>
                    <a:pt x="10031" y="8793"/>
                  </a:cubicBezTo>
                  <a:cubicBezTo>
                    <a:pt x="10321" y="8612"/>
                    <a:pt x="10858" y="8259"/>
                    <a:pt x="11187" y="8259"/>
                  </a:cubicBezTo>
                  <a:close/>
                  <a:moveTo>
                    <a:pt x="3739" y="14629"/>
                  </a:moveTo>
                  <a:cubicBezTo>
                    <a:pt x="5411" y="14660"/>
                    <a:pt x="5411" y="17304"/>
                    <a:pt x="5198" y="18733"/>
                  </a:cubicBezTo>
                  <a:cubicBezTo>
                    <a:pt x="5138" y="18976"/>
                    <a:pt x="5107" y="19189"/>
                    <a:pt x="5077" y="19341"/>
                  </a:cubicBezTo>
                  <a:cubicBezTo>
                    <a:pt x="5049" y="19479"/>
                    <a:pt x="4971" y="19618"/>
                    <a:pt x="4842" y="19618"/>
                  </a:cubicBezTo>
                  <a:cubicBezTo>
                    <a:pt x="4829" y="19618"/>
                    <a:pt x="4816" y="19617"/>
                    <a:pt x="4803" y="19614"/>
                  </a:cubicBezTo>
                  <a:cubicBezTo>
                    <a:pt x="4742" y="19614"/>
                    <a:pt x="4682" y="19523"/>
                    <a:pt x="4651" y="19462"/>
                  </a:cubicBezTo>
                  <a:cubicBezTo>
                    <a:pt x="3952" y="18246"/>
                    <a:pt x="3496" y="16909"/>
                    <a:pt x="3314" y="15511"/>
                  </a:cubicBezTo>
                  <a:cubicBezTo>
                    <a:pt x="3283" y="15328"/>
                    <a:pt x="3283" y="15146"/>
                    <a:pt x="3344" y="14964"/>
                  </a:cubicBezTo>
                  <a:cubicBezTo>
                    <a:pt x="3405" y="14781"/>
                    <a:pt x="3557" y="14629"/>
                    <a:pt x="3739" y="14629"/>
                  </a:cubicBezTo>
                  <a:close/>
                  <a:moveTo>
                    <a:pt x="8238" y="20830"/>
                  </a:moveTo>
                  <a:cubicBezTo>
                    <a:pt x="8299" y="20982"/>
                    <a:pt x="8359" y="21164"/>
                    <a:pt x="8390" y="21286"/>
                  </a:cubicBezTo>
                  <a:cubicBezTo>
                    <a:pt x="8451" y="21711"/>
                    <a:pt x="8390" y="22015"/>
                    <a:pt x="7904" y="22350"/>
                  </a:cubicBezTo>
                  <a:cubicBezTo>
                    <a:pt x="7630" y="22549"/>
                    <a:pt x="7049" y="22891"/>
                    <a:pt x="6615" y="22891"/>
                  </a:cubicBezTo>
                  <a:cubicBezTo>
                    <a:pt x="6519" y="22891"/>
                    <a:pt x="6430" y="22875"/>
                    <a:pt x="6353" y="22836"/>
                  </a:cubicBezTo>
                  <a:cubicBezTo>
                    <a:pt x="6171" y="22745"/>
                    <a:pt x="6049" y="22532"/>
                    <a:pt x="6080" y="22350"/>
                  </a:cubicBezTo>
                  <a:cubicBezTo>
                    <a:pt x="6080" y="22167"/>
                    <a:pt x="6201" y="21985"/>
                    <a:pt x="6323" y="21863"/>
                  </a:cubicBezTo>
                  <a:cubicBezTo>
                    <a:pt x="6809" y="21286"/>
                    <a:pt x="7508" y="20891"/>
                    <a:pt x="8238" y="20830"/>
                  </a:cubicBezTo>
                  <a:close/>
                  <a:moveTo>
                    <a:pt x="11135" y="1"/>
                  </a:moveTo>
                  <a:cubicBezTo>
                    <a:pt x="10928" y="1"/>
                    <a:pt x="10739" y="14"/>
                    <a:pt x="10578" y="39"/>
                  </a:cubicBezTo>
                  <a:cubicBezTo>
                    <a:pt x="6688" y="617"/>
                    <a:pt x="4682" y="3960"/>
                    <a:pt x="3010" y="7122"/>
                  </a:cubicBezTo>
                  <a:cubicBezTo>
                    <a:pt x="2979" y="7182"/>
                    <a:pt x="2949" y="7213"/>
                    <a:pt x="2979" y="7274"/>
                  </a:cubicBezTo>
                  <a:cubicBezTo>
                    <a:pt x="2979" y="7365"/>
                    <a:pt x="3040" y="7395"/>
                    <a:pt x="3101" y="7456"/>
                  </a:cubicBezTo>
                  <a:cubicBezTo>
                    <a:pt x="3770" y="8003"/>
                    <a:pt x="4195" y="8885"/>
                    <a:pt x="4226" y="9796"/>
                  </a:cubicBezTo>
                  <a:cubicBezTo>
                    <a:pt x="4226" y="9888"/>
                    <a:pt x="4195" y="9979"/>
                    <a:pt x="4165" y="10070"/>
                  </a:cubicBezTo>
                  <a:cubicBezTo>
                    <a:pt x="4095" y="10163"/>
                    <a:pt x="3972" y="10203"/>
                    <a:pt x="3850" y="10203"/>
                  </a:cubicBezTo>
                  <a:cubicBezTo>
                    <a:pt x="3813" y="10203"/>
                    <a:pt x="3775" y="10199"/>
                    <a:pt x="3739" y="10192"/>
                  </a:cubicBezTo>
                  <a:cubicBezTo>
                    <a:pt x="3618" y="10131"/>
                    <a:pt x="3496" y="10009"/>
                    <a:pt x="3405" y="9918"/>
                  </a:cubicBezTo>
                  <a:cubicBezTo>
                    <a:pt x="3040" y="9492"/>
                    <a:pt x="2827" y="9037"/>
                    <a:pt x="2645" y="8520"/>
                  </a:cubicBezTo>
                  <a:cubicBezTo>
                    <a:pt x="1490" y="10769"/>
                    <a:pt x="1125" y="14265"/>
                    <a:pt x="1399" y="16727"/>
                  </a:cubicBezTo>
                  <a:cubicBezTo>
                    <a:pt x="1551" y="18216"/>
                    <a:pt x="2098" y="19857"/>
                    <a:pt x="1976" y="21347"/>
                  </a:cubicBezTo>
                  <a:cubicBezTo>
                    <a:pt x="1855" y="23170"/>
                    <a:pt x="1095" y="24903"/>
                    <a:pt x="609" y="26666"/>
                  </a:cubicBezTo>
                  <a:cubicBezTo>
                    <a:pt x="61" y="28581"/>
                    <a:pt x="1" y="30709"/>
                    <a:pt x="396" y="32684"/>
                  </a:cubicBezTo>
                  <a:cubicBezTo>
                    <a:pt x="548" y="33414"/>
                    <a:pt x="913" y="34113"/>
                    <a:pt x="1581" y="34478"/>
                  </a:cubicBezTo>
                  <a:cubicBezTo>
                    <a:pt x="1821" y="34614"/>
                    <a:pt x="2103" y="34683"/>
                    <a:pt x="2384" y="34683"/>
                  </a:cubicBezTo>
                  <a:cubicBezTo>
                    <a:pt x="2854" y="34683"/>
                    <a:pt x="3321" y="34493"/>
                    <a:pt x="3587" y="34113"/>
                  </a:cubicBezTo>
                  <a:cubicBezTo>
                    <a:pt x="3779" y="34177"/>
                    <a:pt x="3978" y="34207"/>
                    <a:pt x="4177" y="34207"/>
                  </a:cubicBezTo>
                  <a:cubicBezTo>
                    <a:pt x="4929" y="34207"/>
                    <a:pt x="5683" y="33776"/>
                    <a:pt x="6019" y="33079"/>
                  </a:cubicBezTo>
                  <a:cubicBezTo>
                    <a:pt x="6323" y="32380"/>
                    <a:pt x="6232" y="31590"/>
                    <a:pt x="6201" y="30830"/>
                  </a:cubicBezTo>
                  <a:cubicBezTo>
                    <a:pt x="6141" y="28277"/>
                    <a:pt x="7052" y="26210"/>
                    <a:pt x="8511" y="24204"/>
                  </a:cubicBezTo>
                  <a:cubicBezTo>
                    <a:pt x="9940" y="22259"/>
                    <a:pt x="9788" y="19249"/>
                    <a:pt x="10335" y="16939"/>
                  </a:cubicBezTo>
                  <a:cubicBezTo>
                    <a:pt x="10882" y="14599"/>
                    <a:pt x="12098" y="12471"/>
                    <a:pt x="13162" y="10344"/>
                  </a:cubicBezTo>
                  <a:cubicBezTo>
                    <a:pt x="14135" y="8337"/>
                    <a:pt x="15411" y="6362"/>
                    <a:pt x="15047" y="4143"/>
                  </a:cubicBezTo>
                  <a:cubicBezTo>
                    <a:pt x="14986" y="3930"/>
                    <a:pt x="14955" y="3717"/>
                    <a:pt x="14864" y="3474"/>
                  </a:cubicBezTo>
                  <a:cubicBezTo>
                    <a:pt x="14864" y="3444"/>
                    <a:pt x="14864" y="3413"/>
                    <a:pt x="14803" y="3383"/>
                  </a:cubicBezTo>
                  <a:cubicBezTo>
                    <a:pt x="14786" y="3365"/>
                    <a:pt x="14765" y="3358"/>
                    <a:pt x="14744" y="3358"/>
                  </a:cubicBezTo>
                  <a:cubicBezTo>
                    <a:pt x="14692" y="3358"/>
                    <a:pt x="14634" y="3401"/>
                    <a:pt x="14591" y="3444"/>
                  </a:cubicBezTo>
                  <a:cubicBezTo>
                    <a:pt x="14013" y="3930"/>
                    <a:pt x="13314" y="4325"/>
                    <a:pt x="12584" y="4568"/>
                  </a:cubicBezTo>
                  <a:cubicBezTo>
                    <a:pt x="12535" y="4581"/>
                    <a:pt x="12470" y="4593"/>
                    <a:pt x="12407" y="4593"/>
                  </a:cubicBezTo>
                  <a:cubicBezTo>
                    <a:pt x="12314" y="4593"/>
                    <a:pt x="12225" y="4567"/>
                    <a:pt x="12189" y="4477"/>
                  </a:cubicBezTo>
                  <a:cubicBezTo>
                    <a:pt x="12159" y="4386"/>
                    <a:pt x="12189" y="4325"/>
                    <a:pt x="12220" y="4264"/>
                  </a:cubicBezTo>
                  <a:cubicBezTo>
                    <a:pt x="12463" y="3808"/>
                    <a:pt x="12797" y="3413"/>
                    <a:pt x="13223" y="3109"/>
                  </a:cubicBezTo>
                  <a:cubicBezTo>
                    <a:pt x="13648" y="2805"/>
                    <a:pt x="14256" y="2532"/>
                    <a:pt x="14287" y="2015"/>
                  </a:cubicBezTo>
                  <a:cubicBezTo>
                    <a:pt x="14365" y="523"/>
                    <a:pt x="12415" y="1"/>
                    <a:pt x="11135" y="1"/>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54"/>
            <p:cNvSpPr/>
            <p:nvPr/>
          </p:nvSpPr>
          <p:spPr>
            <a:xfrm>
              <a:off x="2410415" y="2260709"/>
              <a:ext cx="119141" cy="1026000"/>
            </a:xfrm>
            <a:custGeom>
              <a:rect b="b" l="l" r="r" t="t"/>
              <a:pathLst>
                <a:path extrusionOk="0" fill="none" h="31157" w="3618">
                  <a:moveTo>
                    <a:pt x="0" y="31156"/>
                  </a:moveTo>
                  <a:cubicBezTo>
                    <a:pt x="669" y="29941"/>
                    <a:pt x="1337" y="28694"/>
                    <a:pt x="1641" y="27327"/>
                  </a:cubicBezTo>
                  <a:cubicBezTo>
                    <a:pt x="1854" y="26415"/>
                    <a:pt x="1915" y="25442"/>
                    <a:pt x="1976" y="24469"/>
                  </a:cubicBezTo>
                  <a:cubicBezTo>
                    <a:pt x="2006" y="23801"/>
                    <a:pt x="1945" y="23618"/>
                    <a:pt x="2067" y="22980"/>
                  </a:cubicBezTo>
                  <a:cubicBezTo>
                    <a:pt x="2857" y="19302"/>
                    <a:pt x="3617" y="15472"/>
                    <a:pt x="2553" y="11916"/>
                  </a:cubicBezTo>
                  <a:cubicBezTo>
                    <a:pt x="2037" y="10183"/>
                    <a:pt x="1125" y="8573"/>
                    <a:pt x="973" y="6779"/>
                  </a:cubicBezTo>
                  <a:cubicBezTo>
                    <a:pt x="821" y="4348"/>
                    <a:pt x="2128" y="2068"/>
                    <a:pt x="3404" y="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54"/>
            <p:cNvSpPr/>
            <p:nvPr/>
          </p:nvSpPr>
          <p:spPr>
            <a:xfrm>
              <a:off x="2330682" y="3113509"/>
              <a:ext cx="338001" cy="399210"/>
            </a:xfrm>
            <a:custGeom>
              <a:rect b="b" l="l" r="r" t="t"/>
              <a:pathLst>
                <a:path extrusionOk="0" h="12123" w="13588">
                  <a:moveTo>
                    <a:pt x="1" y="1"/>
                  </a:moveTo>
                  <a:cubicBezTo>
                    <a:pt x="1" y="1"/>
                    <a:pt x="1277" y="10852"/>
                    <a:pt x="1551" y="12068"/>
                  </a:cubicBezTo>
                  <a:cubicBezTo>
                    <a:pt x="1561" y="12109"/>
                    <a:pt x="2746" y="12122"/>
                    <a:pt x="4323" y="12122"/>
                  </a:cubicBezTo>
                  <a:cubicBezTo>
                    <a:pt x="7475" y="12122"/>
                    <a:pt x="12189" y="12068"/>
                    <a:pt x="12189" y="12068"/>
                  </a:cubicBezTo>
                  <a:cubicBezTo>
                    <a:pt x="12250" y="11946"/>
                    <a:pt x="12737" y="5959"/>
                    <a:pt x="12858" y="5472"/>
                  </a:cubicBezTo>
                  <a:lnTo>
                    <a:pt x="13588"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89" name="Google Shape;289;p54"/>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2_1">
    <p:spTree>
      <p:nvGrpSpPr>
        <p:cNvPr id="290" name="Shape 290"/>
        <p:cNvGrpSpPr/>
        <p:nvPr/>
      </p:nvGrpSpPr>
      <p:grpSpPr>
        <a:xfrm>
          <a:off x="0" y="0"/>
          <a:ext cx="0" cy="0"/>
          <a:chOff x="0" y="0"/>
          <a:chExt cx="0" cy="0"/>
        </a:xfrm>
      </p:grpSpPr>
      <p:sp>
        <p:nvSpPr>
          <p:cNvPr id="291" name="Google Shape;291;p55"/>
          <p:cNvSpPr/>
          <p:nvPr/>
        </p:nvSpPr>
        <p:spPr>
          <a:xfrm>
            <a:off x="-517325" y="1618328"/>
            <a:ext cx="2760300" cy="27603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2" name="Google Shape;292;p55"/>
          <p:cNvGrpSpPr/>
          <p:nvPr/>
        </p:nvGrpSpPr>
        <p:grpSpPr>
          <a:xfrm>
            <a:off x="7748824" y="632675"/>
            <a:ext cx="636900" cy="322800"/>
            <a:chOff x="790074" y="3806775"/>
            <a:chExt cx="636900" cy="322800"/>
          </a:xfrm>
        </p:grpSpPr>
        <p:sp>
          <p:nvSpPr>
            <p:cNvPr id="293" name="Google Shape;293;p55"/>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94" name="Google Shape;294;p55"/>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grpSp>
        <p:nvGrpSpPr>
          <p:cNvPr id="295" name="Google Shape;295;p55"/>
          <p:cNvGrpSpPr/>
          <p:nvPr/>
        </p:nvGrpSpPr>
        <p:grpSpPr>
          <a:xfrm flipH="1">
            <a:off x="244674" y="1853382"/>
            <a:ext cx="1628002" cy="3290198"/>
            <a:chOff x="6795049" y="1179275"/>
            <a:chExt cx="916719" cy="1852694"/>
          </a:xfrm>
        </p:grpSpPr>
        <p:sp>
          <p:nvSpPr>
            <p:cNvPr id="296" name="Google Shape;296;p55"/>
            <p:cNvSpPr/>
            <p:nvPr/>
          </p:nvSpPr>
          <p:spPr>
            <a:xfrm flipH="1">
              <a:off x="7005588" y="1179275"/>
              <a:ext cx="520739" cy="924305"/>
            </a:xfrm>
            <a:custGeom>
              <a:rect b="b" l="l" r="r" t="t"/>
              <a:pathLst>
                <a:path extrusionOk="0" h="29392" w="16559">
                  <a:moveTo>
                    <a:pt x="8501" y="4644"/>
                  </a:moveTo>
                  <a:cubicBezTo>
                    <a:pt x="8562" y="4644"/>
                    <a:pt x="8636" y="4667"/>
                    <a:pt x="8724" y="4719"/>
                  </a:cubicBezTo>
                  <a:cubicBezTo>
                    <a:pt x="8937" y="4841"/>
                    <a:pt x="8998" y="5084"/>
                    <a:pt x="9059" y="5297"/>
                  </a:cubicBezTo>
                  <a:cubicBezTo>
                    <a:pt x="9211" y="5874"/>
                    <a:pt x="9302" y="6452"/>
                    <a:pt x="9332" y="6999"/>
                  </a:cubicBezTo>
                  <a:cubicBezTo>
                    <a:pt x="9332" y="7090"/>
                    <a:pt x="9332" y="7364"/>
                    <a:pt x="9271" y="7576"/>
                  </a:cubicBezTo>
                  <a:cubicBezTo>
                    <a:pt x="9252" y="7733"/>
                    <a:pt x="9195" y="7852"/>
                    <a:pt x="9100" y="7852"/>
                  </a:cubicBezTo>
                  <a:cubicBezTo>
                    <a:pt x="9047" y="7852"/>
                    <a:pt x="8983" y="7815"/>
                    <a:pt x="8907" y="7728"/>
                  </a:cubicBezTo>
                  <a:cubicBezTo>
                    <a:pt x="8420" y="7242"/>
                    <a:pt x="8299" y="6543"/>
                    <a:pt x="8268" y="5874"/>
                  </a:cubicBezTo>
                  <a:cubicBezTo>
                    <a:pt x="8242" y="5637"/>
                    <a:pt x="8101" y="4644"/>
                    <a:pt x="8501" y="4644"/>
                  </a:cubicBezTo>
                  <a:close/>
                  <a:moveTo>
                    <a:pt x="12372" y="12501"/>
                  </a:moveTo>
                  <a:cubicBezTo>
                    <a:pt x="12493" y="12501"/>
                    <a:pt x="12585" y="12531"/>
                    <a:pt x="12645" y="12653"/>
                  </a:cubicBezTo>
                  <a:cubicBezTo>
                    <a:pt x="12676" y="12713"/>
                    <a:pt x="12676" y="12865"/>
                    <a:pt x="12615" y="12926"/>
                  </a:cubicBezTo>
                  <a:cubicBezTo>
                    <a:pt x="11825" y="13686"/>
                    <a:pt x="10761" y="14081"/>
                    <a:pt x="9697" y="14081"/>
                  </a:cubicBezTo>
                  <a:cubicBezTo>
                    <a:pt x="9484" y="14081"/>
                    <a:pt x="9393" y="13747"/>
                    <a:pt x="9575" y="13625"/>
                  </a:cubicBezTo>
                  <a:cubicBezTo>
                    <a:pt x="9636" y="13595"/>
                    <a:pt x="9697" y="13564"/>
                    <a:pt x="9758" y="13504"/>
                  </a:cubicBezTo>
                  <a:cubicBezTo>
                    <a:pt x="9788" y="13443"/>
                    <a:pt x="9819" y="13382"/>
                    <a:pt x="9910" y="13321"/>
                  </a:cubicBezTo>
                  <a:cubicBezTo>
                    <a:pt x="10609" y="12956"/>
                    <a:pt x="11399" y="12561"/>
                    <a:pt x="12189" y="12501"/>
                  </a:cubicBezTo>
                  <a:close/>
                  <a:moveTo>
                    <a:pt x="4855" y="12077"/>
                  </a:moveTo>
                  <a:cubicBezTo>
                    <a:pt x="4939" y="12077"/>
                    <a:pt x="5024" y="12087"/>
                    <a:pt x="5107" y="12105"/>
                  </a:cubicBezTo>
                  <a:cubicBezTo>
                    <a:pt x="5350" y="12197"/>
                    <a:pt x="5563" y="12349"/>
                    <a:pt x="5746" y="12561"/>
                  </a:cubicBezTo>
                  <a:cubicBezTo>
                    <a:pt x="6232" y="13139"/>
                    <a:pt x="6475" y="13899"/>
                    <a:pt x="6566" y="14659"/>
                  </a:cubicBezTo>
                  <a:cubicBezTo>
                    <a:pt x="6597" y="15054"/>
                    <a:pt x="6566" y="15449"/>
                    <a:pt x="6384" y="15753"/>
                  </a:cubicBezTo>
                  <a:cubicBezTo>
                    <a:pt x="6170" y="16087"/>
                    <a:pt x="5968" y="16221"/>
                    <a:pt x="5782" y="16221"/>
                  </a:cubicBezTo>
                  <a:cubicBezTo>
                    <a:pt x="5119" y="16221"/>
                    <a:pt x="4648" y="14525"/>
                    <a:pt x="4530" y="14051"/>
                  </a:cubicBezTo>
                  <a:cubicBezTo>
                    <a:pt x="4439" y="13656"/>
                    <a:pt x="3983" y="12592"/>
                    <a:pt x="4347" y="12257"/>
                  </a:cubicBezTo>
                  <a:cubicBezTo>
                    <a:pt x="4474" y="12130"/>
                    <a:pt x="4661" y="12077"/>
                    <a:pt x="4855" y="12077"/>
                  </a:cubicBezTo>
                  <a:close/>
                  <a:moveTo>
                    <a:pt x="13172" y="0"/>
                  </a:moveTo>
                  <a:cubicBezTo>
                    <a:pt x="12729" y="0"/>
                    <a:pt x="12240" y="117"/>
                    <a:pt x="11703" y="373"/>
                  </a:cubicBezTo>
                  <a:cubicBezTo>
                    <a:pt x="11764" y="677"/>
                    <a:pt x="11825" y="950"/>
                    <a:pt x="11916" y="1224"/>
                  </a:cubicBezTo>
                  <a:cubicBezTo>
                    <a:pt x="11977" y="1558"/>
                    <a:pt x="12037" y="1893"/>
                    <a:pt x="12037" y="2227"/>
                  </a:cubicBezTo>
                  <a:cubicBezTo>
                    <a:pt x="12037" y="2409"/>
                    <a:pt x="12007" y="2592"/>
                    <a:pt x="11977" y="2774"/>
                  </a:cubicBezTo>
                  <a:cubicBezTo>
                    <a:pt x="11916" y="2987"/>
                    <a:pt x="11855" y="3139"/>
                    <a:pt x="11642" y="3200"/>
                  </a:cubicBezTo>
                  <a:cubicBezTo>
                    <a:pt x="11618" y="3208"/>
                    <a:pt x="11591" y="3211"/>
                    <a:pt x="11565" y="3211"/>
                  </a:cubicBezTo>
                  <a:cubicBezTo>
                    <a:pt x="11492" y="3211"/>
                    <a:pt x="11421" y="3183"/>
                    <a:pt x="11399" y="3139"/>
                  </a:cubicBezTo>
                  <a:cubicBezTo>
                    <a:pt x="10913" y="2531"/>
                    <a:pt x="10761" y="1771"/>
                    <a:pt x="10670" y="1011"/>
                  </a:cubicBezTo>
                  <a:cubicBezTo>
                    <a:pt x="10487" y="1133"/>
                    <a:pt x="10274" y="1285"/>
                    <a:pt x="10092" y="1467"/>
                  </a:cubicBezTo>
                  <a:cubicBezTo>
                    <a:pt x="6779" y="4263"/>
                    <a:pt x="4439" y="8032"/>
                    <a:pt x="2888" y="12166"/>
                  </a:cubicBezTo>
                  <a:cubicBezTo>
                    <a:pt x="1885" y="14841"/>
                    <a:pt x="1247" y="17607"/>
                    <a:pt x="882" y="20434"/>
                  </a:cubicBezTo>
                  <a:cubicBezTo>
                    <a:pt x="609" y="22653"/>
                    <a:pt x="1" y="25875"/>
                    <a:pt x="669" y="28063"/>
                  </a:cubicBezTo>
                  <a:cubicBezTo>
                    <a:pt x="821" y="28580"/>
                    <a:pt x="1217" y="29066"/>
                    <a:pt x="1733" y="29188"/>
                  </a:cubicBezTo>
                  <a:cubicBezTo>
                    <a:pt x="1801" y="29203"/>
                    <a:pt x="1869" y="29210"/>
                    <a:pt x="1938" y="29210"/>
                  </a:cubicBezTo>
                  <a:cubicBezTo>
                    <a:pt x="2428" y="29210"/>
                    <a:pt x="2919" y="28847"/>
                    <a:pt x="2919" y="28367"/>
                  </a:cubicBezTo>
                  <a:cubicBezTo>
                    <a:pt x="2983" y="29101"/>
                    <a:pt x="3448" y="29391"/>
                    <a:pt x="3978" y="29391"/>
                  </a:cubicBezTo>
                  <a:cubicBezTo>
                    <a:pt x="4457" y="29391"/>
                    <a:pt x="4988" y="29154"/>
                    <a:pt x="5320" y="28793"/>
                  </a:cubicBezTo>
                  <a:cubicBezTo>
                    <a:pt x="10700" y="22926"/>
                    <a:pt x="14469" y="15601"/>
                    <a:pt x="16110" y="7820"/>
                  </a:cubicBezTo>
                  <a:lnTo>
                    <a:pt x="16110" y="7820"/>
                  </a:lnTo>
                  <a:cubicBezTo>
                    <a:pt x="14834" y="8367"/>
                    <a:pt x="13557" y="8853"/>
                    <a:pt x="12189" y="9005"/>
                  </a:cubicBezTo>
                  <a:cubicBezTo>
                    <a:pt x="12178" y="9007"/>
                    <a:pt x="12167" y="9007"/>
                    <a:pt x="12157" y="9007"/>
                  </a:cubicBezTo>
                  <a:cubicBezTo>
                    <a:pt x="11959" y="9007"/>
                    <a:pt x="11802" y="8752"/>
                    <a:pt x="11946" y="8580"/>
                  </a:cubicBezTo>
                  <a:cubicBezTo>
                    <a:pt x="12645" y="7728"/>
                    <a:pt x="13740" y="7181"/>
                    <a:pt x="14773" y="6786"/>
                  </a:cubicBezTo>
                  <a:cubicBezTo>
                    <a:pt x="15290" y="6573"/>
                    <a:pt x="15806" y="6421"/>
                    <a:pt x="16354" y="6269"/>
                  </a:cubicBezTo>
                  <a:cubicBezTo>
                    <a:pt x="16558" y="3253"/>
                    <a:pt x="15516" y="0"/>
                    <a:pt x="13172"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55"/>
            <p:cNvSpPr/>
            <p:nvPr/>
          </p:nvSpPr>
          <p:spPr>
            <a:xfrm flipH="1">
              <a:off x="6795049" y="1817172"/>
              <a:ext cx="639516" cy="653070"/>
            </a:xfrm>
            <a:custGeom>
              <a:rect b="b" l="l" r="r" t="t"/>
              <a:pathLst>
                <a:path extrusionOk="0" h="20767" w="20336">
                  <a:moveTo>
                    <a:pt x="16779" y="6714"/>
                  </a:moveTo>
                  <a:cubicBezTo>
                    <a:pt x="17022" y="6714"/>
                    <a:pt x="17296" y="6775"/>
                    <a:pt x="17417" y="6988"/>
                  </a:cubicBezTo>
                  <a:cubicBezTo>
                    <a:pt x="17569" y="7292"/>
                    <a:pt x="17235" y="7596"/>
                    <a:pt x="16931" y="7778"/>
                  </a:cubicBezTo>
                  <a:cubicBezTo>
                    <a:pt x="16901" y="7808"/>
                    <a:pt x="16901" y="7808"/>
                    <a:pt x="16870" y="7839"/>
                  </a:cubicBezTo>
                  <a:cubicBezTo>
                    <a:pt x="15958" y="8325"/>
                    <a:pt x="14986" y="8903"/>
                    <a:pt x="13952" y="9024"/>
                  </a:cubicBezTo>
                  <a:cubicBezTo>
                    <a:pt x="13853" y="9033"/>
                    <a:pt x="13699" y="9045"/>
                    <a:pt x="13529" y="9045"/>
                  </a:cubicBezTo>
                  <a:cubicBezTo>
                    <a:pt x="13127" y="9045"/>
                    <a:pt x="12630" y="8980"/>
                    <a:pt x="12524" y="8660"/>
                  </a:cubicBezTo>
                  <a:cubicBezTo>
                    <a:pt x="12341" y="8112"/>
                    <a:pt x="13253" y="7596"/>
                    <a:pt x="13618" y="7413"/>
                  </a:cubicBezTo>
                  <a:cubicBezTo>
                    <a:pt x="14591" y="6957"/>
                    <a:pt x="15685" y="6714"/>
                    <a:pt x="16779" y="6714"/>
                  </a:cubicBezTo>
                  <a:close/>
                  <a:moveTo>
                    <a:pt x="10927" y="5510"/>
                  </a:moveTo>
                  <a:cubicBezTo>
                    <a:pt x="10986" y="5510"/>
                    <a:pt x="11043" y="5524"/>
                    <a:pt x="11095" y="5559"/>
                  </a:cubicBezTo>
                  <a:cubicBezTo>
                    <a:pt x="11430" y="5802"/>
                    <a:pt x="11521" y="6198"/>
                    <a:pt x="11490" y="6653"/>
                  </a:cubicBezTo>
                  <a:cubicBezTo>
                    <a:pt x="11430" y="7565"/>
                    <a:pt x="10852" y="8720"/>
                    <a:pt x="10518" y="9146"/>
                  </a:cubicBezTo>
                  <a:cubicBezTo>
                    <a:pt x="10453" y="9253"/>
                    <a:pt x="10328" y="9361"/>
                    <a:pt x="10217" y="9361"/>
                  </a:cubicBezTo>
                  <a:cubicBezTo>
                    <a:pt x="10171" y="9361"/>
                    <a:pt x="10128" y="9342"/>
                    <a:pt x="10092" y="9298"/>
                  </a:cubicBezTo>
                  <a:cubicBezTo>
                    <a:pt x="10062" y="9267"/>
                    <a:pt x="10062" y="9207"/>
                    <a:pt x="10062" y="9146"/>
                  </a:cubicBezTo>
                  <a:cubicBezTo>
                    <a:pt x="10031" y="8872"/>
                    <a:pt x="10031" y="8416"/>
                    <a:pt x="10062" y="8295"/>
                  </a:cubicBezTo>
                  <a:cubicBezTo>
                    <a:pt x="10001" y="7444"/>
                    <a:pt x="9849" y="6380"/>
                    <a:pt x="10518" y="5711"/>
                  </a:cubicBezTo>
                  <a:cubicBezTo>
                    <a:pt x="10626" y="5603"/>
                    <a:pt x="10781" y="5510"/>
                    <a:pt x="10927" y="5510"/>
                  </a:cubicBezTo>
                  <a:close/>
                  <a:moveTo>
                    <a:pt x="9732" y="14091"/>
                  </a:moveTo>
                  <a:cubicBezTo>
                    <a:pt x="10332" y="14091"/>
                    <a:pt x="10997" y="14179"/>
                    <a:pt x="11034" y="14496"/>
                  </a:cubicBezTo>
                  <a:cubicBezTo>
                    <a:pt x="11065" y="14799"/>
                    <a:pt x="10761" y="15012"/>
                    <a:pt x="10305" y="15164"/>
                  </a:cubicBezTo>
                  <a:cubicBezTo>
                    <a:pt x="9515" y="15438"/>
                    <a:pt x="8329" y="15468"/>
                    <a:pt x="8056" y="15529"/>
                  </a:cubicBezTo>
                  <a:cubicBezTo>
                    <a:pt x="7630" y="15590"/>
                    <a:pt x="7204" y="15651"/>
                    <a:pt x="6809" y="15711"/>
                  </a:cubicBezTo>
                  <a:cubicBezTo>
                    <a:pt x="6718" y="15559"/>
                    <a:pt x="6870" y="15377"/>
                    <a:pt x="6992" y="15225"/>
                  </a:cubicBezTo>
                  <a:cubicBezTo>
                    <a:pt x="7539" y="14769"/>
                    <a:pt x="8147" y="14374"/>
                    <a:pt x="8846" y="14161"/>
                  </a:cubicBezTo>
                  <a:cubicBezTo>
                    <a:pt x="8999" y="14126"/>
                    <a:pt x="9353" y="14091"/>
                    <a:pt x="9732" y="14091"/>
                  </a:cubicBezTo>
                  <a:close/>
                  <a:moveTo>
                    <a:pt x="18891" y="0"/>
                  </a:moveTo>
                  <a:cubicBezTo>
                    <a:pt x="18590" y="0"/>
                    <a:pt x="18276" y="71"/>
                    <a:pt x="17995" y="149"/>
                  </a:cubicBezTo>
                  <a:cubicBezTo>
                    <a:pt x="16931" y="453"/>
                    <a:pt x="15898" y="818"/>
                    <a:pt x="14895" y="1273"/>
                  </a:cubicBezTo>
                  <a:cubicBezTo>
                    <a:pt x="14864" y="1273"/>
                    <a:pt x="15168" y="3918"/>
                    <a:pt x="15047" y="4252"/>
                  </a:cubicBezTo>
                  <a:cubicBezTo>
                    <a:pt x="14940" y="4549"/>
                    <a:pt x="14493" y="4921"/>
                    <a:pt x="14109" y="4921"/>
                  </a:cubicBezTo>
                  <a:cubicBezTo>
                    <a:pt x="13943" y="4921"/>
                    <a:pt x="13789" y="4852"/>
                    <a:pt x="13679" y="4678"/>
                  </a:cubicBezTo>
                  <a:cubicBezTo>
                    <a:pt x="13588" y="4526"/>
                    <a:pt x="13588" y="4343"/>
                    <a:pt x="13588" y="4161"/>
                  </a:cubicBezTo>
                  <a:cubicBezTo>
                    <a:pt x="13618" y="3462"/>
                    <a:pt x="13679" y="2732"/>
                    <a:pt x="13648" y="2003"/>
                  </a:cubicBezTo>
                  <a:lnTo>
                    <a:pt x="13648" y="2003"/>
                  </a:lnTo>
                  <a:cubicBezTo>
                    <a:pt x="10852" y="3219"/>
                    <a:pt x="8420" y="5134"/>
                    <a:pt x="6353" y="7413"/>
                  </a:cubicBezTo>
                  <a:cubicBezTo>
                    <a:pt x="5867" y="7991"/>
                    <a:pt x="4773" y="8903"/>
                    <a:pt x="4803" y="9693"/>
                  </a:cubicBezTo>
                  <a:cubicBezTo>
                    <a:pt x="4803" y="10149"/>
                    <a:pt x="5168" y="10726"/>
                    <a:pt x="5229" y="11213"/>
                  </a:cubicBezTo>
                  <a:cubicBezTo>
                    <a:pt x="5290" y="11760"/>
                    <a:pt x="5290" y="12337"/>
                    <a:pt x="5198" y="12885"/>
                  </a:cubicBezTo>
                  <a:cubicBezTo>
                    <a:pt x="5198" y="13006"/>
                    <a:pt x="5138" y="13158"/>
                    <a:pt x="5016" y="13189"/>
                  </a:cubicBezTo>
                  <a:cubicBezTo>
                    <a:pt x="4997" y="13195"/>
                    <a:pt x="4978" y="13198"/>
                    <a:pt x="4959" y="13198"/>
                  </a:cubicBezTo>
                  <a:cubicBezTo>
                    <a:pt x="4803" y="13198"/>
                    <a:pt x="4678" y="12984"/>
                    <a:pt x="4651" y="12793"/>
                  </a:cubicBezTo>
                  <a:cubicBezTo>
                    <a:pt x="4499" y="11973"/>
                    <a:pt x="4469" y="11152"/>
                    <a:pt x="4378" y="10301"/>
                  </a:cubicBezTo>
                  <a:cubicBezTo>
                    <a:pt x="2584" y="12094"/>
                    <a:pt x="1642" y="15012"/>
                    <a:pt x="1065" y="17413"/>
                  </a:cubicBezTo>
                  <a:cubicBezTo>
                    <a:pt x="943" y="17991"/>
                    <a:pt x="1" y="20392"/>
                    <a:pt x="578" y="20757"/>
                  </a:cubicBezTo>
                  <a:cubicBezTo>
                    <a:pt x="589" y="20764"/>
                    <a:pt x="607" y="20767"/>
                    <a:pt x="631" y="20767"/>
                  </a:cubicBezTo>
                  <a:cubicBezTo>
                    <a:pt x="1156" y="20767"/>
                    <a:pt x="4710" y="19260"/>
                    <a:pt x="5320" y="19085"/>
                  </a:cubicBezTo>
                  <a:cubicBezTo>
                    <a:pt x="8572" y="18295"/>
                    <a:pt x="11733" y="16532"/>
                    <a:pt x="13983" y="13766"/>
                  </a:cubicBezTo>
                  <a:cubicBezTo>
                    <a:pt x="15351" y="12094"/>
                    <a:pt x="16658" y="10301"/>
                    <a:pt x="17721" y="8386"/>
                  </a:cubicBezTo>
                  <a:cubicBezTo>
                    <a:pt x="18572" y="6836"/>
                    <a:pt x="20031" y="4313"/>
                    <a:pt x="19880" y="2520"/>
                  </a:cubicBezTo>
                  <a:cubicBezTo>
                    <a:pt x="19606" y="2520"/>
                    <a:pt x="19302" y="2611"/>
                    <a:pt x="18998" y="2732"/>
                  </a:cubicBezTo>
                  <a:cubicBezTo>
                    <a:pt x="18694" y="2854"/>
                    <a:pt x="18390" y="2976"/>
                    <a:pt x="18025" y="2976"/>
                  </a:cubicBezTo>
                  <a:cubicBezTo>
                    <a:pt x="17995" y="2976"/>
                    <a:pt x="17934" y="2976"/>
                    <a:pt x="17904" y="2945"/>
                  </a:cubicBezTo>
                  <a:cubicBezTo>
                    <a:pt x="17843" y="2915"/>
                    <a:pt x="17843" y="2854"/>
                    <a:pt x="17843" y="2824"/>
                  </a:cubicBezTo>
                  <a:cubicBezTo>
                    <a:pt x="17813" y="2398"/>
                    <a:pt x="18177" y="2033"/>
                    <a:pt x="18572" y="1881"/>
                  </a:cubicBezTo>
                  <a:cubicBezTo>
                    <a:pt x="18876" y="1729"/>
                    <a:pt x="19849" y="1760"/>
                    <a:pt x="20062" y="1547"/>
                  </a:cubicBezTo>
                  <a:cubicBezTo>
                    <a:pt x="20335" y="1243"/>
                    <a:pt x="19940" y="453"/>
                    <a:pt x="19667" y="240"/>
                  </a:cubicBezTo>
                  <a:cubicBezTo>
                    <a:pt x="19445" y="63"/>
                    <a:pt x="19174" y="0"/>
                    <a:pt x="18891"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55"/>
            <p:cNvSpPr/>
            <p:nvPr/>
          </p:nvSpPr>
          <p:spPr>
            <a:xfrm flipH="1">
              <a:off x="7093297" y="2145853"/>
              <a:ext cx="366112" cy="535331"/>
            </a:xfrm>
            <a:custGeom>
              <a:rect b="b" l="l" r="r" t="t"/>
              <a:pathLst>
                <a:path extrusionOk="0" fill="none" h="17023" w="11642">
                  <a:moveTo>
                    <a:pt x="11642" y="1"/>
                  </a:moveTo>
                  <a:cubicBezTo>
                    <a:pt x="9423" y="1946"/>
                    <a:pt x="7235" y="3892"/>
                    <a:pt x="5046" y="5837"/>
                  </a:cubicBezTo>
                  <a:cubicBezTo>
                    <a:pt x="3861" y="6870"/>
                    <a:pt x="2675" y="7934"/>
                    <a:pt x="1855" y="9302"/>
                  </a:cubicBezTo>
                  <a:cubicBezTo>
                    <a:pt x="517" y="11551"/>
                    <a:pt x="244" y="14348"/>
                    <a:pt x="0" y="17022"/>
                  </a:cubicBez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55"/>
            <p:cNvSpPr/>
            <p:nvPr/>
          </p:nvSpPr>
          <p:spPr>
            <a:xfrm flipH="1">
              <a:off x="7207985" y="1467233"/>
              <a:ext cx="270543" cy="1289473"/>
            </a:xfrm>
            <a:custGeom>
              <a:rect b="b" l="l" r="r" t="t"/>
              <a:pathLst>
                <a:path extrusionOk="0" fill="none" h="41004" w="8603">
                  <a:moveTo>
                    <a:pt x="8602" y="0"/>
                  </a:moveTo>
                  <a:cubicBezTo>
                    <a:pt x="6536" y="4620"/>
                    <a:pt x="1399" y="17660"/>
                    <a:pt x="639" y="22766"/>
                  </a:cubicBezTo>
                  <a:cubicBezTo>
                    <a:pt x="213" y="25441"/>
                    <a:pt x="183" y="28177"/>
                    <a:pt x="122" y="30882"/>
                  </a:cubicBezTo>
                  <a:lnTo>
                    <a:pt x="1" y="41004"/>
                  </a:ln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55"/>
            <p:cNvSpPr/>
            <p:nvPr/>
          </p:nvSpPr>
          <p:spPr>
            <a:xfrm flipH="1">
              <a:off x="7227099" y="2628560"/>
              <a:ext cx="484669" cy="403409"/>
            </a:xfrm>
            <a:custGeom>
              <a:rect b="b" l="l" r="r" t="t"/>
              <a:pathLst>
                <a:path extrusionOk="0" h="12828" w="15412">
                  <a:moveTo>
                    <a:pt x="1" y="1"/>
                  </a:moveTo>
                  <a:cubicBezTo>
                    <a:pt x="1" y="1"/>
                    <a:pt x="1065" y="12797"/>
                    <a:pt x="1065" y="12828"/>
                  </a:cubicBezTo>
                  <a:cubicBezTo>
                    <a:pt x="1065" y="12828"/>
                    <a:pt x="14500" y="12676"/>
                    <a:pt x="14530" y="12615"/>
                  </a:cubicBezTo>
                  <a:lnTo>
                    <a:pt x="15412"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01" name="Google Shape;301;p55"/>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22_1_1">
    <p:spTree>
      <p:nvGrpSpPr>
        <p:cNvPr id="302" name="Shape 302"/>
        <p:cNvGrpSpPr/>
        <p:nvPr/>
      </p:nvGrpSpPr>
      <p:grpSpPr>
        <a:xfrm>
          <a:off x="0" y="0"/>
          <a:ext cx="0" cy="0"/>
          <a:chOff x="0" y="0"/>
          <a:chExt cx="0" cy="0"/>
        </a:xfrm>
      </p:grpSpPr>
      <p:grpSp>
        <p:nvGrpSpPr>
          <p:cNvPr id="303" name="Google Shape;303;p56"/>
          <p:cNvGrpSpPr/>
          <p:nvPr/>
        </p:nvGrpSpPr>
        <p:grpSpPr>
          <a:xfrm>
            <a:off x="790074" y="4263975"/>
            <a:ext cx="636900" cy="322800"/>
            <a:chOff x="790074" y="3806775"/>
            <a:chExt cx="636900" cy="322800"/>
          </a:xfrm>
        </p:grpSpPr>
        <p:sp>
          <p:nvSpPr>
            <p:cNvPr id="304" name="Google Shape;304;p56"/>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05" name="Google Shape;305;p56"/>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grpSp>
        <p:nvGrpSpPr>
          <p:cNvPr id="306" name="Google Shape;306;p56"/>
          <p:cNvGrpSpPr/>
          <p:nvPr/>
        </p:nvGrpSpPr>
        <p:grpSpPr>
          <a:xfrm>
            <a:off x="7146121" y="2125283"/>
            <a:ext cx="1150439" cy="3018223"/>
            <a:chOff x="7005588" y="1179275"/>
            <a:chExt cx="706180" cy="1852694"/>
          </a:xfrm>
        </p:grpSpPr>
        <p:sp>
          <p:nvSpPr>
            <p:cNvPr id="307" name="Google Shape;307;p56"/>
            <p:cNvSpPr/>
            <p:nvPr/>
          </p:nvSpPr>
          <p:spPr>
            <a:xfrm flipH="1">
              <a:off x="7005588" y="1179275"/>
              <a:ext cx="520739" cy="924305"/>
            </a:xfrm>
            <a:custGeom>
              <a:rect b="b" l="l" r="r" t="t"/>
              <a:pathLst>
                <a:path extrusionOk="0" h="29392" w="16559">
                  <a:moveTo>
                    <a:pt x="8501" y="4644"/>
                  </a:moveTo>
                  <a:cubicBezTo>
                    <a:pt x="8562" y="4644"/>
                    <a:pt x="8636" y="4667"/>
                    <a:pt x="8724" y="4719"/>
                  </a:cubicBezTo>
                  <a:cubicBezTo>
                    <a:pt x="8937" y="4841"/>
                    <a:pt x="8998" y="5084"/>
                    <a:pt x="9059" y="5297"/>
                  </a:cubicBezTo>
                  <a:cubicBezTo>
                    <a:pt x="9211" y="5874"/>
                    <a:pt x="9302" y="6452"/>
                    <a:pt x="9332" y="6999"/>
                  </a:cubicBezTo>
                  <a:cubicBezTo>
                    <a:pt x="9332" y="7090"/>
                    <a:pt x="9332" y="7364"/>
                    <a:pt x="9271" y="7576"/>
                  </a:cubicBezTo>
                  <a:cubicBezTo>
                    <a:pt x="9252" y="7733"/>
                    <a:pt x="9195" y="7852"/>
                    <a:pt x="9100" y="7852"/>
                  </a:cubicBezTo>
                  <a:cubicBezTo>
                    <a:pt x="9047" y="7852"/>
                    <a:pt x="8983" y="7815"/>
                    <a:pt x="8907" y="7728"/>
                  </a:cubicBezTo>
                  <a:cubicBezTo>
                    <a:pt x="8420" y="7242"/>
                    <a:pt x="8299" y="6543"/>
                    <a:pt x="8268" y="5874"/>
                  </a:cubicBezTo>
                  <a:cubicBezTo>
                    <a:pt x="8242" y="5637"/>
                    <a:pt x="8101" y="4644"/>
                    <a:pt x="8501" y="4644"/>
                  </a:cubicBezTo>
                  <a:close/>
                  <a:moveTo>
                    <a:pt x="12372" y="12501"/>
                  </a:moveTo>
                  <a:cubicBezTo>
                    <a:pt x="12493" y="12501"/>
                    <a:pt x="12585" y="12531"/>
                    <a:pt x="12645" y="12653"/>
                  </a:cubicBezTo>
                  <a:cubicBezTo>
                    <a:pt x="12676" y="12713"/>
                    <a:pt x="12676" y="12865"/>
                    <a:pt x="12615" y="12926"/>
                  </a:cubicBezTo>
                  <a:cubicBezTo>
                    <a:pt x="11825" y="13686"/>
                    <a:pt x="10761" y="14081"/>
                    <a:pt x="9697" y="14081"/>
                  </a:cubicBezTo>
                  <a:cubicBezTo>
                    <a:pt x="9484" y="14081"/>
                    <a:pt x="9393" y="13747"/>
                    <a:pt x="9575" y="13625"/>
                  </a:cubicBezTo>
                  <a:cubicBezTo>
                    <a:pt x="9636" y="13595"/>
                    <a:pt x="9697" y="13564"/>
                    <a:pt x="9758" y="13504"/>
                  </a:cubicBezTo>
                  <a:cubicBezTo>
                    <a:pt x="9788" y="13443"/>
                    <a:pt x="9819" y="13382"/>
                    <a:pt x="9910" y="13321"/>
                  </a:cubicBezTo>
                  <a:cubicBezTo>
                    <a:pt x="10609" y="12956"/>
                    <a:pt x="11399" y="12561"/>
                    <a:pt x="12189" y="12501"/>
                  </a:cubicBezTo>
                  <a:close/>
                  <a:moveTo>
                    <a:pt x="4855" y="12077"/>
                  </a:moveTo>
                  <a:cubicBezTo>
                    <a:pt x="4939" y="12077"/>
                    <a:pt x="5024" y="12087"/>
                    <a:pt x="5107" y="12105"/>
                  </a:cubicBezTo>
                  <a:cubicBezTo>
                    <a:pt x="5350" y="12197"/>
                    <a:pt x="5563" y="12349"/>
                    <a:pt x="5746" y="12561"/>
                  </a:cubicBezTo>
                  <a:cubicBezTo>
                    <a:pt x="6232" y="13139"/>
                    <a:pt x="6475" y="13899"/>
                    <a:pt x="6566" y="14659"/>
                  </a:cubicBezTo>
                  <a:cubicBezTo>
                    <a:pt x="6597" y="15054"/>
                    <a:pt x="6566" y="15449"/>
                    <a:pt x="6384" y="15753"/>
                  </a:cubicBezTo>
                  <a:cubicBezTo>
                    <a:pt x="6170" y="16087"/>
                    <a:pt x="5968" y="16221"/>
                    <a:pt x="5782" y="16221"/>
                  </a:cubicBezTo>
                  <a:cubicBezTo>
                    <a:pt x="5119" y="16221"/>
                    <a:pt x="4648" y="14525"/>
                    <a:pt x="4530" y="14051"/>
                  </a:cubicBezTo>
                  <a:cubicBezTo>
                    <a:pt x="4439" y="13656"/>
                    <a:pt x="3983" y="12592"/>
                    <a:pt x="4347" y="12257"/>
                  </a:cubicBezTo>
                  <a:cubicBezTo>
                    <a:pt x="4474" y="12130"/>
                    <a:pt x="4661" y="12077"/>
                    <a:pt x="4855" y="12077"/>
                  </a:cubicBezTo>
                  <a:close/>
                  <a:moveTo>
                    <a:pt x="13172" y="0"/>
                  </a:moveTo>
                  <a:cubicBezTo>
                    <a:pt x="12729" y="0"/>
                    <a:pt x="12240" y="117"/>
                    <a:pt x="11703" y="373"/>
                  </a:cubicBezTo>
                  <a:cubicBezTo>
                    <a:pt x="11764" y="677"/>
                    <a:pt x="11825" y="950"/>
                    <a:pt x="11916" y="1224"/>
                  </a:cubicBezTo>
                  <a:cubicBezTo>
                    <a:pt x="11977" y="1558"/>
                    <a:pt x="12037" y="1893"/>
                    <a:pt x="12037" y="2227"/>
                  </a:cubicBezTo>
                  <a:cubicBezTo>
                    <a:pt x="12037" y="2409"/>
                    <a:pt x="12007" y="2592"/>
                    <a:pt x="11977" y="2774"/>
                  </a:cubicBezTo>
                  <a:cubicBezTo>
                    <a:pt x="11916" y="2987"/>
                    <a:pt x="11855" y="3139"/>
                    <a:pt x="11642" y="3200"/>
                  </a:cubicBezTo>
                  <a:cubicBezTo>
                    <a:pt x="11618" y="3208"/>
                    <a:pt x="11591" y="3211"/>
                    <a:pt x="11565" y="3211"/>
                  </a:cubicBezTo>
                  <a:cubicBezTo>
                    <a:pt x="11492" y="3211"/>
                    <a:pt x="11421" y="3183"/>
                    <a:pt x="11399" y="3139"/>
                  </a:cubicBezTo>
                  <a:cubicBezTo>
                    <a:pt x="10913" y="2531"/>
                    <a:pt x="10761" y="1771"/>
                    <a:pt x="10670" y="1011"/>
                  </a:cubicBezTo>
                  <a:cubicBezTo>
                    <a:pt x="10487" y="1133"/>
                    <a:pt x="10274" y="1285"/>
                    <a:pt x="10092" y="1467"/>
                  </a:cubicBezTo>
                  <a:cubicBezTo>
                    <a:pt x="6779" y="4263"/>
                    <a:pt x="4439" y="8032"/>
                    <a:pt x="2888" y="12166"/>
                  </a:cubicBezTo>
                  <a:cubicBezTo>
                    <a:pt x="1885" y="14841"/>
                    <a:pt x="1247" y="17607"/>
                    <a:pt x="882" y="20434"/>
                  </a:cubicBezTo>
                  <a:cubicBezTo>
                    <a:pt x="609" y="22653"/>
                    <a:pt x="1" y="25875"/>
                    <a:pt x="669" y="28063"/>
                  </a:cubicBezTo>
                  <a:cubicBezTo>
                    <a:pt x="821" y="28580"/>
                    <a:pt x="1217" y="29066"/>
                    <a:pt x="1733" y="29188"/>
                  </a:cubicBezTo>
                  <a:cubicBezTo>
                    <a:pt x="1801" y="29203"/>
                    <a:pt x="1869" y="29210"/>
                    <a:pt x="1938" y="29210"/>
                  </a:cubicBezTo>
                  <a:cubicBezTo>
                    <a:pt x="2428" y="29210"/>
                    <a:pt x="2919" y="28847"/>
                    <a:pt x="2919" y="28367"/>
                  </a:cubicBezTo>
                  <a:cubicBezTo>
                    <a:pt x="2983" y="29101"/>
                    <a:pt x="3448" y="29391"/>
                    <a:pt x="3978" y="29391"/>
                  </a:cubicBezTo>
                  <a:cubicBezTo>
                    <a:pt x="4457" y="29391"/>
                    <a:pt x="4988" y="29154"/>
                    <a:pt x="5320" y="28793"/>
                  </a:cubicBezTo>
                  <a:cubicBezTo>
                    <a:pt x="10700" y="22926"/>
                    <a:pt x="14469" y="15601"/>
                    <a:pt x="16110" y="7820"/>
                  </a:cubicBezTo>
                  <a:lnTo>
                    <a:pt x="16110" y="7820"/>
                  </a:lnTo>
                  <a:cubicBezTo>
                    <a:pt x="14834" y="8367"/>
                    <a:pt x="13557" y="8853"/>
                    <a:pt x="12189" y="9005"/>
                  </a:cubicBezTo>
                  <a:cubicBezTo>
                    <a:pt x="12178" y="9007"/>
                    <a:pt x="12167" y="9007"/>
                    <a:pt x="12157" y="9007"/>
                  </a:cubicBezTo>
                  <a:cubicBezTo>
                    <a:pt x="11959" y="9007"/>
                    <a:pt x="11802" y="8752"/>
                    <a:pt x="11946" y="8580"/>
                  </a:cubicBezTo>
                  <a:cubicBezTo>
                    <a:pt x="12645" y="7728"/>
                    <a:pt x="13740" y="7181"/>
                    <a:pt x="14773" y="6786"/>
                  </a:cubicBezTo>
                  <a:cubicBezTo>
                    <a:pt x="15290" y="6573"/>
                    <a:pt x="15806" y="6421"/>
                    <a:pt x="16354" y="6269"/>
                  </a:cubicBezTo>
                  <a:cubicBezTo>
                    <a:pt x="16558" y="3253"/>
                    <a:pt x="15516" y="0"/>
                    <a:pt x="13172"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56"/>
            <p:cNvSpPr/>
            <p:nvPr/>
          </p:nvSpPr>
          <p:spPr>
            <a:xfrm flipH="1">
              <a:off x="7207985" y="1467233"/>
              <a:ext cx="270543" cy="1289473"/>
            </a:xfrm>
            <a:custGeom>
              <a:rect b="b" l="l" r="r" t="t"/>
              <a:pathLst>
                <a:path extrusionOk="0" fill="none" h="41004" w="8603">
                  <a:moveTo>
                    <a:pt x="8602" y="0"/>
                  </a:moveTo>
                  <a:cubicBezTo>
                    <a:pt x="6536" y="4620"/>
                    <a:pt x="1399" y="17660"/>
                    <a:pt x="639" y="22766"/>
                  </a:cubicBezTo>
                  <a:cubicBezTo>
                    <a:pt x="213" y="25441"/>
                    <a:pt x="183" y="28177"/>
                    <a:pt x="122" y="30882"/>
                  </a:cubicBezTo>
                  <a:lnTo>
                    <a:pt x="1" y="41004"/>
                  </a:ln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56"/>
            <p:cNvSpPr/>
            <p:nvPr/>
          </p:nvSpPr>
          <p:spPr>
            <a:xfrm flipH="1">
              <a:off x="7227099" y="2628560"/>
              <a:ext cx="484669" cy="403409"/>
            </a:xfrm>
            <a:custGeom>
              <a:rect b="b" l="l" r="r" t="t"/>
              <a:pathLst>
                <a:path extrusionOk="0" h="12828" w="15412">
                  <a:moveTo>
                    <a:pt x="1" y="1"/>
                  </a:moveTo>
                  <a:cubicBezTo>
                    <a:pt x="1" y="1"/>
                    <a:pt x="1065" y="12797"/>
                    <a:pt x="1065" y="12828"/>
                  </a:cubicBezTo>
                  <a:cubicBezTo>
                    <a:pt x="1065" y="12828"/>
                    <a:pt x="14500" y="12676"/>
                    <a:pt x="14530" y="12615"/>
                  </a:cubicBezTo>
                  <a:lnTo>
                    <a:pt x="15412"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10" name="Google Shape;310;p56"/>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5" name="Shape 315"/>
        <p:cNvGrpSpPr/>
        <p:nvPr/>
      </p:nvGrpSpPr>
      <p:grpSpPr>
        <a:xfrm>
          <a:off x="0" y="0"/>
          <a:ext cx="0" cy="0"/>
          <a:chOff x="0" y="0"/>
          <a:chExt cx="0" cy="0"/>
        </a:xfrm>
      </p:grpSpPr>
      <p:sp>
        <p:nvSpPr>
          <p:cNvPr id="316" name="Google Shape;316;g3e2baacc10d_0_408"/>
          <p:cNvSpPr txBox="1"/>
          <p:nvPr>
            <p:ph type="ctrTitle"/>
          </p:nvPr>
        </p:nvSpPr>
        <p:spPr>
          <a:xfrm>
            <a:off x="713225" y="940862"/>
            <a:ext cx="4832100" cy="2132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b="1" sz="4600">
                <a:latin typeface="El Messiri"/>
                <a:ea typeface="El Messiri"/>
                <a:cs typeface="El Messiri"/>
                <a:sym typeface="El Messiri"/>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17" name="Google Shape;317;g3e2baacc10d_0_408"/>
          <p:cNvSpPr txBox="1"/>
          <p:nvPr>
            <p:ph idx="1" type="subTitle"/>
          </p:nvPr>
        </p:nvSpPr>
        <p:spPr>
          <a:xfrm>
            <a:off x="713225" y="3109738"/>
            <a:ext cx="4832100" cy="483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solidFill>
                  <a:schemeClr val="dk1"/>
                </a:solidFill>
                <a:latin typeface="Baloo 2"/>
                <a:ea typeface="Baloo 2"/>
                <a:cs typeface="Baloo 2"/>
                <a:sym typeface="Baloo 2"/>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318" name="Google Shape;318;g3e2baacc10d_0_408"/>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 name="Shape 27"/>
        <p:cNvGrpSpPr/>
        <p:nvPr/>
      </p:nvGrpSpPr>
      <p:grpSpPr>
        <a:xfrm>
          <a:off x="0" y="0"/>
          <a:ext cx="0" cy="0"/>
          <a:chOff x="0" y="0"/>
          <a:chExt cx="0" cy="0"/>
        </a:xfrm>
      </p:grpSpPr>
      <p:sp>
        <p:nvSpPr>
          <p:cNvPr id="28" name="Google Shape;28;p22"/>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400"/>
              <a:buNone/>
              <a:defRPr b="1" sz="33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9" name="Google Shape;29;p22"/>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6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30" name="Google Shape;30;p22"/>
          <p:cNvGrpSpPr/>
          <p:nvPr/>
        </p:nvGrpSpPr>
        <p:grpSpPr>
          <a:xfrm>
            <a:off x="7748824" y="632675"/>
            <a:ext cx="636900" cy="322800"/>
            <a:chOff x="790074" y="3806775"/>
            <a:chExt cx="636900" cy="322800"/>
          </a:xfrm>
        </p:grpSpPr>
        <p:sp>
          <p:nvSpPr>
            <p:cNvPr id="31" name="Google Shape;31;p22"/>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 name="Google Shape;32;p22"/>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33" name="Google Shape;33;p22"/>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11">
    <p:spTree>
      <p:nvGrpSpPr>
        <p:cNvPr id="319" name="Shape 319"/>
        <p:cNvGrpSpPr/>
        <p:nvPr/>
      </p:nvGrpSpPr>
      <p:grpSpPr>
        <a:xfrm>
          <a:off x="0" y="0"/>
          <a:ext cx="0" cy="0"/>
          <a:chOff x="0" y="0"/>
          <a:chExt cx="0" cy="0"/>
        </a:xfrm>
      </p:grpSpPr>
      <p:sp>
        <p:nvSpPr>
          <p:cNvPr id="320" name="Google Shape;320;g3e2baacc10d_0_412"/>
          <p:cNvSpPr txBox="1"/>
          <p:nvPr>
            <p:ph idx="1" type="subTitle"/>
          </p:nvPr>
        </p:nvSpPr>
        <p:spPr>
          <a:xfrm>
            <a:off x="713225" y="1473363"/>
            <a:ext cx="3596400" cy="45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500"/>
              <a:buNone/>
              <a:defRPr sz="1600"/>
            </a:lvl1pPr>
            <a:lvl2pPr lvl="1" algn="r">
              <a:lnSpc>
                <a:spcPct val="100000"/>
              </a:lnSpc>
              <a:spcBef>
                <a:spcPts val="0"/>
              </a:spcBef>
              <a:spcAft>
                <a:spcPts val="0"/>
              </a:spcAft>
              <a:buClr>
                <a:schemeClr val="lt1"/>
              </a:buClr>
              <a:buSzPts val="1500"/>
              <a:buNone/>
              <a:defRPr sz="1500">
                <a:solidFill>
                  <a:schemeClr val="lt1"/>
                </a:solidFill>
              </a:defRPr>
            </a:lvl2pPr>
            <a:lvl3pPr lvl="2" algn="r">
              <a:lnSpc>
                <a:spcPct val="100000"/>
              </a:lnSpc>
              <a:spcBef>
                <a:spcPts val="0"/>
              </a:spcBef>
              <a:spcAft>
                <a:spcPts val="0"/>
              </a:spcAft>
              <a:buClr>
                <a:schemeClr val="lt1"/>
              </a:buClr>
              <a:buSzPts val="1500"/>
              <a:buNone/>
              <a:defRPr sz="1500">
                <a:solidFill>
                  <a:schemeClr val="lt1"/>
                </a:solidFill>
              </a:defRPr>
            </a:lvl3pPr>
            <a:lvl4pPr lvl="3" algn="r">
              <a:lnSpc>
                <a:spcPct val="100000"/>
              </a:lnSpc>
              <a:spcBef>
                <a:spcPts val="0"/>
              </a:spcBef>
              <a:spcAft>
                <a:spcPts val="0"/>
              </a:spcAft>
              <a:buClr>
                <a:schemeClr val="lt1"/>
              </a:buClr>
              <a:buSzPts val="1500"/>
              <a:buNone/>
              <a:defRPr sz="1500">
                <a:solidFill>
                  <a:schemeClr val="lt1"/>
                </a:solidFill>
              </a:defRPr>
            </a:lvl4pPr>
            <a:lvl5pPr lvl="4" algn="r">
              <a:lnSpc>
                <a:spcPct val="100000"/>
              </a:lnSpc>
              <a:spcBef>
                <a:spcPts val="0"/>
              </a:spcBef>
              <a:spcAft>
                <a:spcPts val="0"/>
              </a:spcAft>
              <a:buClr>
                <a:schemeClr val="lt1"/>
              </a:buClr>
              <a:buSzPts val="1500"/>
              <a:buNone/>
              <a:defRPr sz="1500">
                <a:solidFill>
                  <a:schemeClr val="lt1"/>
                </a:solidFill>
              </a:defRPr>
            </a:lvl5pPr>
            <a:lvl6pPr lvl="5" algn="r">
              <a:lnSpc>
                <a:spcPct val="100000"/>
              </a:lnSpc>
              <a:spcBef>
                <a:spcPts val="0"/>
              </a:spcBef>
              <a:spcAft>
                <a:spcPts val="0"/>
              </a:spcAft>
              <a:buClr>
                <a:schemeClr val="lt1"/>
              </a:buClr>
              <a:buSzPts val="1500"/>
              <a:buNone/>
              <a:defRPr sz="1500">
                <a:solidFill>
                  <a:schemeClr val="lt1"/>
                </a:solidFill>
              </a:defRPr>
            </a:lvl6pPr>
            <a:lvl7pPr lvl="6" algn="r">
              <a:lnSpc>
                <a:spcPct val="100000"/>
              </a:lnSpc>
              <a:spcBef>
                <a:spcPts val="0"/>
              </a:spcBef>
              <a:spcAft>
                <a:spcPts val="0"/>
              </a:spcAft>
              <a:buClr>
                <a:schemeClr val="lt1"/>
              </a:buClr>
              <a:buSzPts val="1500"/>
              <a:buNone/>
              <a:defRPr sz="1500">
                <a:solidFill>
                  <a:schemeClr val="lt1"/>
                </a:solidFill>
              </a:defRPr>
            </a:lvl7pPr>
            <a:lvl8pPr lvl="7" algn="r">
              <a:lnSpc>
                <a:spcPct val="100000"/>
              </a:lnSpc>
              <a:spcBef>
                <a:spcPts val="0"/>
              </a:spcBef>
              <a:spcAft>
                <a:spcPts val="0"/>
              </a:spcAft>
              <a:buClr>
                <a:schemeClr val="lt1"/>
              </a:buClr>
              <a:buSzPts val="1500"/>
              <a:buNone/>
              <a:defRPr sz="1500">
                <a:solidFill>
                  <a:schemeClr val="lt1"/>
                </a:solidFill>
              </a:defRPr>
            </a:lvl8pPr>
            <a:lvl9pPr lvl="8" algn="r">
              <a:lnSpc>
                <a:spcPct val="100000"/>
              </a:lnSpc>
              <a:spcBef>
                <a:spcPts val="0"/>
              </a:spcBef>
              <a:spcAft>
                <a:spcPts val="0"/>
              </a:spcAft>
              <a:buClr>
                <a:schemeClr val="lt1"/>
              </a:buClr>
              <a:buSzPts val="1500"/>
              <a:buNone/>
              <a:defRPr sz="1500">
                <a:solidFill>
                  <a:schemeClr val="lt1"/>
                </a:solidFill>
              </a:defRPr>
            </a:lvl9pPr>
          </a:lstStyle>
          <a:p/>
        </p:txBody>
      </p:sp>
      <p:sp>
        <p:nvSpPr>
          <p:cNvPr id="321" name="Google Shape;321;g3e2baacc10d_0_412"/>
          <p:cNvSpPr txBox="1"/>
          <p:nvPr>
            <p:ph type="title"/>
          </p:nvPr>
        </p:nvSpPr>
        <p:spPr>
          <a:xfrm>
            <a:off x="713225" y="795313"/>
            <a:ext cx="3596400" cy="612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1800"/>
              <a:buNone/>
              <a:defRPr b="1" sz="4600">
                <a:solidFill>
                  <a:schemeClr val="lt2"/>
                </a:solidFill>
              </a:defRPr>
            </a:lvl1pPr>
            <a:lvl2pPr lvl="1" algn="r">
              <a:lnSpc>
                <a:spcPct val="100000"/>
              </a:lnSpc>
              <a:spcBef>
                <a:spcPts val="0"/>
              </a:spcBef>
              <a:spcAft>
                <a:spcPts val="0"/>
              </a:spcAft>
              <a:buClr>
                <a:schemeClr val="accent1"/>
              </a:buClr>
              <a:buSzPts val="1800"/>
              <a:buNone/>
              <a:defRPr sz="1800">
                <a:solidFill>
                  <a:schemeClr val="accent1"/>
                </a:solidFill>
              </a:defRPr>
            </a:lvl2pPr>
            <a:lvl3pPr lvl="2" algn="r">
              <a:lnSpc>
                <a:spcPct val="100000"/>
              </a:lnSpc>
              <a:spcBef>
                <a:spcPts val="0"/>
              </a:spcBef>
              <a:spcAft>
                <a:spcPts val="0"/>
              </a:spcAft>
              <a:buClr>
                <a:schemeClr val="accent1"/>
              </a:buClr>
              <a:buSzPts val="1800"/>
              <a:buNone/>
              <a:defRPr sz="1800">
                <a:solidFill>
                  <a:schemeClr val="accent1"/>
                </a:solidFill>
              </a:defRPr>
            </a:lvl3pPr>
            <a:lvl4pPr lvl="3" algn="r">
              <a:lnSpc>
                <a:spcPct val="100000"/>
              </a:lnSpc>
              <a:spcBef>
                <a:spcPts val="0"/>
              </a:spcBef>
              <a:spcAft>
                <a:spcPts val="0"/>
              </a:spcAft>
              <a:buClr>
                <a:schemeClr val="accent1"/>
              </a:buClr>
              <a:buSzPts val="1800"/>
              <a:buNone/>
              <a:defRPr sz="1800">
                <a:solidFill>
                  <a:schemeClr val="accent1"/>
                </a:solidFill>
              </a:defRPr>
            </a:lvl4pPr>
            <a:lvl5pPr lvl="4" algn="r">
              <a:lnSpc>
                <a:spcPct val="100000"/>
              </a:lnSpc>
              <a:spcBef>
                <a:spcPts val="0"/>
              </a:spcBef>
              <a:spcAft>
                <a:spcPts val="0"/>
              </a:spcAft>
              <a:buClr>
                <a:schemeClr val="accent1"/>
              </a:buClr>
              <a:buSzPts val="1800"/>
              <a:buNone/>
              <a:defRPr sz="1800">
                <a:solidFill>
                  <a:schemeClr val="accent1"/>
                </a:solidFill>
              </a:defRPr>
            </a:lvl5pPr>
            <a:lvl6pPr lvl="5" algn="r">
              <a:lnSpc>
                <a:spcPct val="100000"/>
              </a:lnSpc>
              <a:spcBef>
                <a:spcPts val="0"/>
              </a:spcBef>
              <a:spcAft>
                <a:spcPts val="0"/>
              </a:spcAft>
              <a:buClr>
                <a:schemeClr val="accent1"/>
              </a:buClr>
              <a:buSzPts val="1800"/>
              <a:buNone/>
              <a:defRPr sz="1800">
                <a:solidFill>
                  <a:schemeClr val="accent1"/>
                </a:solidFill>
              </a:defRPr>
            </a:lvl6pPr>
            <a:lvl7pPr lvl="6" algn="r">
              <a:lnSpc>
                <a:spcPct val="100000"/>
              </a:lnSpc>
              <a:spcBef>
                <a:spcPts val="0"/>
              </a:spcBef>
              <a:spcAft>
                <a:spcPts val="0"/>
              </a:spcAft>
              <a:buClr>
                <a:schemeClr val="accent1"/>
              </a:buClr>
              <a:buSzPts val="1800"/>
              <a:buNone/>
              <a:defRPr sz="1800">
                <a:solidFill>
                  <a:schemeClr val="accent1"/>
                </a:solidFill>
              </a:defRPr>
            </a:lvl7pPr>
            <a:lvl8pPr lvl="7" algn="r">
              <a:lnSpc>
                <a:spcPct val="100000"/>
              </a:lnSpc>
              <a:spcBef>
                <a:spcPts val="0"/>
              </a:spcBef>
              <a:spcAft>
                <a:spcPts val="0"/>
              </a:spcAft>
              <a:buClr>
                <a:schemeClr val="accent1"/>
              </a:buClr>
              <a:buSzPts val="1800"/>
              <a:buNone/>
              <a:defRPr sz="1800">
                <a:solidFill>
                  <a:schemeClr val="accent1"/>
                </a:solidFill>
              </a:defRPr>
            </a:lvl8pPr>
            <a:lvl9pPr lvl="8" algn="r">
              <a:lnSpc>
                <a:spcPct val="100000"/>
              </a:lnSpc>
              <a:spcBef>
                <a:spcPts val="0"/>
              </a:spcBef>
              <a:spcAft>
                <a:spcPts val="0"/>
              </a:spcAft>
              <a:buClr>
                <a:schemeClr val="accent1"/>
              </a:buClr>
              <a:buSzPts val="1800"/>
              <a:buNone/>
              <a:defRPr sz="1800">
                <a:solidFill>
                  <a:schemeClr val="accent1"/>
                </a:solidFill>
              </a:defRPr>
            </a:lvl9pPr>
          </a:lstStyle>
          <a:p/>
        </p:txBody>
      </p:sp>
      <p:sp>
        <p:nvSpPr>
          <p:cNvPr id="322" name="Google Shape;322;g3e2baacc10d_0_412"/>
          <p:cNvSpPr txBox="1"/>
          <p:nvPr>
            <p:ph idx="2" type="subTitle"/>
          </p:nvPr>
        </p:nvSpPr>
        <p:spPr>
          <a:xfrm>
            <a:off x="713225" y="2683088"/>
            <a:ext cx="3596400" cy="45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500"/>
              <a:buNone/>
              <a:defRPr sz="1600"/>
            </a:lvl1pPr>
            <a:lvl2pPr lvl="1" algn="r">
              <a:lnSpc>
                <a:spcPct val="100000"/>
              </a:lnSpc>
              <a:spcBef>
                <a:spcPts val="0"/>
              </a:spcBef>
              <a:spcAft>
                <a:spcPts val="0"/>
              </a:spcAft>
              <a:buClr>
                <a:schemeClr val="lt1"/>
              </a:buClr>
              <a:buSzPts val="1500"/>
              <a:buNone/>
              <a:defRPr sz="1500">
                <a:solidFill>
                  <a:schemeClr val="lt1"/>
                </a:solidFill>
              </a:defRPr>
            </a:lvl2pPr>
            <a:lvl3pPr lvl="2" algn="r">
              <a:lnSpc>
                <a:spcPct val="100000"/>
              </a:lnSpc>
              <a:spcBef>
                <a:spcPts val="0"/>
              </a:spcBef>
              <a:spcAft>
                <a:spcPts val="0"/>
              </a:spcAft>
              <a:buClr>
                <a:schemeClr val="lt1"/>
              </a:buClr>
              <a:buSzPts val="1500"/>
              <a:buNone/>
              <a:defRPr sz="1500">
                <a:solidFill>
                  <a:schemeClr val="lt1"/>
                </a:solidFill>
              </a:defRPr>
            </a:lvl3pPr>
            <a:lvl4pPr lvl="3" algn="r">
              <a:lnSpc>
                <a:spcPct val="100000"/>
              </a:lnSpc>
              <a:spcBef>
                <a:spcPts val="0"/>
              </a:spcBef>
              <a:spcAft>
                <a:spcPts val="0"/>
              </a:spcAft>
              <a:buClr>
                <a:schemeClr val="lt1"/>
              </a:buClr>
              <a:buSzPts val="1500"/>
              <a:buNone/>
              <a:defRPr sz="1500">
                <a:solidFill>
                  <a:schemeClr val="lt1"/>
                </a:solidFill>
              </a:defRPr>
            </a:lvl4pPr>
            <a:lvl5pPr lvl="4" algn="r">
              <a:lnSpc>
                <a:spcPct val="100000"/>
              </a:lnSpc>
              <a:spcBef>
                <a:spcPts val="0"/>
              </a:spcBef>
              <a:spcAft>
                <a:spcPts val="0"/>
              </a:spcAft>
              <a:buClr>
                <a:schemeClr val="lt1"/>
              </a:buClr>
              <a:buSzPts val="1500"/>
              <a:buNone/>
              <a:defRPr sz="1500">
                <a:solidFill>
                  <a:schemeClr val="lt1"/>
                </a:solidFill>
              </a:defRPr>
            </a:lvl5pPr>
            <a:lvl6pPr lvl="5" algn="r">
              <a:lnSpc>
                <a:spcPct val="100000"/>
              </a:lnSpc>
              <a:spcBef>
                <a:spcPts val="0"/>
              </a:spcBef>
              <a:spcAft>
                <a:spcPts val="0"/>
              </a:spcAft>
              <a:buClr>
                <a:schemeClr val="lt1"/>
              </a:buClr>
              <a:buSzPts val="1500"/>
              <a:buNone/>
              <a:defRPr sz="1500">
                <a:solidFill>
                  <a:schemeClr val="lt1"/>
                </a:solidFill>
              </a:defRPr>
            </a:lvl6pPr>
            <a:lvl7pPr lvl="6" algn="r">
              <a:lnSpc>
                <a:spcPct val="100000"/>
              </a:lnSpc>
              <a:spcBef>
                <a:spcPts val="0"/>
              </a:spcBef>
              <a:spcAft>
                <a:spcPts val="0"/>
              </a:spcAft>
              <a:buClr>
                <a:schemeClr val="lt1"/>
              </a:buClr>
              <a:buSzPts val="1500"/>
              <a:buNone/>
              <a:defRPr sz="1500">
                <a:solidFill>
                  <a:schemeClr val="lt1"/>
                </a:solidFill>
              </a:defRPr>
            </a:lvl7pPr>
            <a:lvl8pPr lvl="7" algn="r">
              <a:lnSpc>
                <a:spcPct val="100000"/>
              </a:lnSpc>
              <a:spcBef>
                <a:spcPts val="0"/>
              </a:spcBef>
              <a:spcAft>
                <a:spcPts val="0"/>
              </a:spcAft>
              <a:buClr>
                <a:schemeClr val="lt1"/>
              </a:buClr>
              <a:buSzPts val="1500"/>
              <a:buNone/>
              <a:defRPr sz="1500">
                <a:solidFill>
                  <a:schemeClr val="lt1"/>
                </a:solidFill>
              </a:defRPr>
            </a:lvl8pPr>
            <a:lvl9pPr lvl="8" algn="r">
              <a:lnSpc>
                <a:spcPct val="100000"/>
              </a:lnSpc>
              <a:spcBef>
                <a:spcPts val="0"/>
              </a:spcBef>
              <a:spcAft>
                <a:spcPts val="0"/>
              </a:spcAft>
              <a:buClr>
                <a:schemeClr val="lt1"/>
              </a:buClr>
              <a:buSzPts val="1500"/>
              <a:buNone/>
              <a:defRPr sz="1500">
                <a:solidFill>
                  <a:schemeClr val="lt1"/>
                </a:solidFill>
              </a:defRPr>
            </a:lvl9pPr>
          </a:lstStyle>
          <a:p/>
        </p:txBody>
      </p:sp>
      <p:sp>
        <p:nvSpPr>
          <p:cNvPr id="323" name="Google Shape;323;g3e2baacc10d_0_412"/>
          <p:cNvSpPr txBox="1"/>
          <p:nvPr>
            <p:ph idx="3" type="title"/>
          </p:nvPr>
        </p:nvSpPr>
        <p:spPr>
          <a:xfrm>
            <a:off x="713225" y="2005007"/>
            <a:ext cx="3596400" cy="612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1800"/>
              <a:buNone/>
              <a:defRPr b="1" sz="4600">
                <a:solidFill>
                  <a:schemeClr val="lt2"/>
                </a:solidFill>
              </a:defRPr>
            </a:lvl1pPr>
            <a:lvl2pPr lvl="1" algn="r">
              <a:lnSpc>
                <a:spcPct val="100000"/>
              </a:lnSpc>
              <a:spcBef>
                <a:spcPts val="0"/>
              </a:spcBef>
              <a:spcAft>
                <a:spcPts val="0"/>
              </a:spcAft>
              <a:buClr>
                <a:schemeClr val="accent1"/>
              </a:buClr>
              <a:buSzPts val="1800"/>
              <a:buNone/>
              <a:defRPr sz="1800">
                <a:solidFill>
                  <a:schemeClr val="accent1"/>
                </a:solidFill>
              </a:defRPr>
            </a:lvl2pPr>
            <a:lvl3pPr lvl="2" algn="r">
              <a:lnSpc>
                <a:spcPct val="100000"/>
              </a:lnSpc>
              <a:spcBef>
                <a:spcPts val="0"/>
              </a:spcBef>
              <a:spcAft>
                <a:spcPts val="0"/>
              </a:spcAft>
              <a:buClr>
                <a:schemeClr val="accent1"/>
              </a:buClr>
              <a:buSzPts val="1800"/>
              <a:buNone/>
              <a:defRPr sz="1800">
                <a:solidFill>
                  <a:schemeClr val="accent1"/>
                </a:solidFill>
              </a:defRPr>
            </a:lvl3pPr>
            <a:lvl4pPr lvl="3" algn="r">
              <a:lnSpc>
                <a:spcPct val="100000"/>
              </a:lnSpc>
              <a:spcBef>
                <a:spcPts val="0"/>
              </a:spcBef>
              <a:spcAft>
                <a:spcPts val="0"/>
              </a:spcAft>
              <a:buClr>
                <a:schemeClr val="accent1"/>
              </a:buClr>
              <a:buSzPts val="1800"/>
              <a:buNone/>
              <a:defRPr sz="1800">
                <a:solidFill>
                  <a:schemeClr val="accent1"/>
                </a:solidFill>
              </a:defRPr>
            </a:lvl4pPr>
            <a:lvl5pPr lvl="4" algn="r">
              <a:lnSpc>
                <a:spcPct val="100000"/>
              </a:lnSpc>
              <a:spcBef>
                <a:spcPts val="0"/>
              </a:spcBef>
              <a:spcAft>
                <a:spcPts val="0"/>
              </a:spcAft>
              <a:buClr>
                <a:schemeClr val="accent1"/>
              </a:buClr>
              <a:buSzPts val="1800"/>
              <a:buNone/>
              <a:defRPr sz="1800">
                <a:solidFill>
                  <a:schemeClr val="accent1"/>
                </a:solidFill>
              </a:defRPr>
            </a:lvl5pPr>
            <a:lvl6pPr lvl="5" algn="r">
              <a:lnSpc>
                <a:spcPct val="100000"/>
              </a:lnSpc>
              <a:spcBef>
                <a:spcPts val="0"/>
              </a:spcBef>
              <a:spcAft>
                <a:spcPts val="0"/>
              </a:spcAft>
              <a:buClr>
                <a:schemeClr val="accent1"/>
              </a:buClr>
              <a:buSzPts val="1800"/>
              <a:buNone/>
              <a:defRPr sz="1800">
                <a:solidFill>
                  <a:schemeClr val="accent1"/>
                </a:solidFill>
              </a:defRPr>
            </a:lvl6pPr>
            <a:lvl7pPr lvl="6" algn="r">
              <a:lnSpc>
                <a:spcPct val="100000"/>
              </a:lnSpc>
              <a:spcBef>
                <a:spcPts val="0"/>
              </a:spcBef>
              <a:spcAft>
                <a:spcPts val="0"/>
              </a:spcAft>
              <a:buClr>
                <a:schemeClr val="accent1"/>
              </a:buClr>
              <a:buSzPts val="1800"/>
              <a:buNone/>
              <a:defRPr sz="1800">
                <a:solidFill>
                  <a:schemeClr val="accent1"/>
                </a:solidFill>
              </a:defRPr>
            </a:lvl7pPr>
            <a:lvl8pPr lvl="7" algn="r">
              <a:lnSpc>
                <a:spcPct val="100000"/>
              </a:lnSpc>
              <a:spcBef>
                <a:spcPts val="0"/>
              </a:spcBef>
              <a:spcAft>
                <a:spcPts val="0"/>
              </a:spcAft>
              <a:buClr>
                <a:schemeClr val="accent1"/>
              </a:buClr>
              <a:buSzPts val="1800"/>
              <a:buNone/>
              <a:defRPr sz="1800">
                <a:solidFill>
                  <a:schemeClr val="accent1"/>
                </a:solidFill>
              </a:defRPr>
            </a:lvl8pPr>
            <a:lvl9pPr lvl="8" algn="r">
              <a:lnSpc>
                <a:spcPct val="100000"/>
              </a:lnSpc>
              <a:spcBef>
                <a:spcPts val="0"/>
              </a:spcBef>
              <a:spcAft>
                <a:spcPts val="0"/>
              </a:spcAft>
              <a:buClr>
                <a:schemeClr val="accent1"/>
              </a:buClr>
              <a:buSzPts val="1800"/>
              <a:buNone/>
              <a:defRPr sz="1800">
                <a:solidFill>
                  <a:schemeClr val="accent1"/>
                </a:solidFill>
              </a:defRPr>
            </a:lvl9pPr>
          </a:lstStyle>
          <a:p/>
        </p:txBody>
      </p:sp>
      <p:sp>
        <p:nvSpPr>
          <p:cNvPr id="324" name="Google Shape;324;g3e2baacc10d_0_412"/>
          <p:cNvSpPr txBox="1"/>
          <p:nvPr>
            <p:ph idx="4" type="subTitle"/>
          </p:nvPr>
        </p:nvSpPr>
        <p:spPr>
          <a:xfrm>
            <a:off x="713225" y="3892788"/>
            <a:ext cx="3596400" cy="45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500"/>
              <a:buNone/>
              <a:defRPr sz="1600"/>
            </a:lvl1pPr>
            <a:lvl2pPr lvl="1" algn="r">
              <a:lnSpc>
                <a:spcPct val="100000"/>
              </a:lnSpc>
              <a:spcBef>
                <a:spcPts val="0"/>
              </a:spcBef>
              <a:spcAft>
                <a:spcPts val="0"/>
              </a:spcAft>
              <a:buClr>
                <a:schemeClr val="lt1"/>
              </a:buClr>
              <a:buSzPts val="1500"/>
              <a:buNone/>
              <a:defRPr sz="1500">
                <a:solidFill>
                  <a:schemeClr val="lt1"/>
                </a:solidFill>
              </a:defRPr>
            </a:lvl2pPr>
            <a:lvl3pPr lvl="2" algn="r">
              <a:lnSpc>
                <a:spcPct val="100000"/>
              </a:lnSpc>
              <a:spcBef>
                <a:spcPts val="0"/>
              </a:spcBef>
              <a:spcAft>
                <a:spcPts val="0"/>
              </a:spcAft>
              <a:buClr>
                <a:schemeClr val="lt1"/>
              </a:buClr>
              <a:buSzPts val="1500"/>
              <a:buNone/>
              <a:defRPr sz="1500">
                <a:solidFill>
                  <a:schemeClr val="lt1"/>
                </a:solidFill>
              </a:defRPr>
            </a:lvl3pPr>
            <a:lvl4pPr lvl="3" algn="r">
              <a:lnSpc>
                <a:spcPct val="100000"/>
              </a:lnSpc>
              <a:spcBef>
                <a:spcPts val="0"/>
              </a:spcBef>
              <a:spcAft>
                <a:spcPts val="0"/>
              </a:spcAft>
              <a:buClr>
                <a:schemeClr val="lt1"/>
              </a:buClr>
              <a:buSzPts val="1500"/>
              <a:buNone/>
              <a:defRPr sz="1500">
                <a:solidFill>
                  <a:schemeClr val="lt1"/>
                </a:solidFill>
              </a:defRPr>
            </a:lvl4pPr>
            <a:lvl5pPr lvl="4" algn="r">
              <a:lnSpc>
                <a:spcPct val="100000"/>
              </a:lnSpc>
              <a:spcBef>
                <a:spcPts val="0"/>
              </a:spcBef>
              <a:spcAft>
                <a:spcPts val="0"/>
              </a:spcAft>
              <a:buClr>
                <a:schemeClr val="lt1"/>
              </a:buClr>
              <a:buSzPts val="1500"/>
              <a:buNone/>
              <a:defRPr sz="1500">
                <a:solidFill>
                  <a:schemeClr val="lt1"/>
                </a:solidFill>
              </a:defRPr>
            </a:lvl5pPr>
            <a:lvl6pPr lvl="5" algn="r">
              <a:lnSpc>
                <a:spcPct val="100000"/>
              </a:lnSpc>
              <a:spcBef>
                <a:spcPts val="0"/>
              </a:spcBef>
              <a:spcAft>
                <a:spcPts val="0"/>
              </a:spcAft>
              <a:buClr>
                <a:schemeClr val="lt1"/>
              </a:buClr>
              <a:buSzPts val="1500"/>
              <a:buNone/>
              <a:defRPr sz="1500">
                <a:solidFill>
                  <a:schemeClr val="lt1"/>
                </a:solidFill>
              </a:defRPr>
            </a:lvl6pPr>
            <a:lvl7pPr lvl="6" algn="r">
              <a:lnSpc>
                <a:spcPct val="100000"/>
              </a:lnSpc>
              <a:spcBef>
                <a:spcPts val="0"/>
              </a:spcBef>
              <a:spcAft>
                <a:spcPts val="0"/>
              </a:spcAft>
              <a:buClr>
                <a:schemeClr val="lt1"/>
              </a:buClr>
              <a:buSzPts val="1500"/>
              <a:buNone/>
              <a:defRPr sz="1500">
                <a:solidFill>
                  <a:schemeClr val="lt1"/>
                </a:solidFill>
              </a:defRPr>
            </a:lvl7pPr>
            <a:lvl8pPr lvl="7" algn="r">
              <a:lnSpc>
                <a:spcPct val="100000"/>
              </a:lnSpc>
              <a:spcBef>
                <a:spcPts val="0"/>
              </a:spcBef>
              <a:spcAft>
                <a:spcPts val="0"/>
              </a:spcAft>
              <a:buClr>
                <a:schemeClr val="lt1"/>
              </a:buClr>
              <a:buSzPts val="1500"/>
              <a:buNone/>
              <a:defRPr sz="1500">
                <a:solidFill>
                  <a:schemeClr val="lt1"/>
                </a:solidFill>
              </a:defRPr>
            </a:lvl8pPr>
            <a:lvl9pPr lvl="8" algn="r">
              <a:lnSpc>
                <a:spcPct val="100000"/>
              </a:lnSpc>
              <a:spcBef>
                <a:spcPts val="0"/>
              </a:spcBef>
              <a:spcAft>
                <a:spcPts val="0"/>
              </a:spcAft>
              <a:buClr>
                <a:schemeClr val="lt1"/>
              </a:buClr>
              <a:buSzPts val="1500"/>
              <a:buNone/>
              <a:defRPr sz="1500">
                <a:solidFill>
                  <a:schemeClr val="lt1"/>
                </a:solidFill>
              </a:defRPr>
            </a:lvl9pPr>
          </a:lstStyle>
          <a:p/>
        </p:txBody>
      </p:sp>
      <p:sp>
        <p:nvSpPr>
          <p:cNvPr id="325" name="Google Shape;325;g3e2baacc10d_0_412"/>
          <p:cNvSpPr txBox="1"/>
          <p:nvPr>
            <p:ph idx="5" type="title"/>
          </p:nvPr>
        </p:nvSpPr>
        <p:spPr>
          <a:xfrm>
            <a:off x="713225" y="3214688"/>
            <a:ext cx="3596400" cy="612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1800"/>
              <a:buNone/>
              <a:defRPr b="1" sz="4600">
                <a:solidFill>
                  <a:schemeClr val="lt2"/>
                </a:solidFill>
              </a:defRPr>
            </a:lvl1pPr>
            <a:lvl2pPr lvl="1" algn="r">
              <a:lnSpc>
                <a:spcPct val="100000"/>
              </a:lnSpc>
              <a:spcBef>
                <a:spcPts val="0"/>
              </a:spcBef>
              <a:spcAft>
                <a:spcPts val="0"/>
              </a:spcAft>
              <a:buClr>
                <a:schemeClr val="accent1"/>
              </a:buClr>
              <a:buSzPts val="1800"/>
              <a:buNone/>
              <a:defRPr sz="1800">
                <a:solidFill>
                  <a:schemeClr val="accent1"/>
                </a:solidFill>
              </a:defRPr>
            </a:lvl2pPr>
            <a:lvl3pPr lvl="2" algn="r">
              <a:lnSpc>
                <a:spcPct val="100000"/>
              </a:lnSpc>
              <a:spcBef>
                <a:spcPts val="0"/>
              </a:spcBef>
              <a:spcAft>
                <a:spcPts val="0"/>
              </a:spcAft>
              <a:buClr>
                <a:schemeClr val="accent1"/>
              </a:buClr>
              <a:buSzPts val="1800"/>
              <a:buNone/>
              <a:defRPr sz="1800">
                <a:solidFill>
                  <a:schemeClr val="accent1"/>
                </a:solidFill>
              </a:defRPr>
            </a:lvl3pPr>
            <a:lvl4pPr lvl="3" algn="r">
              <a:lnSpc>
                <a:spcPct val="100000"/>
              </a:lnSpc>
              <a:spcBef>
                <a:spcPts val="0"/>
              </a:spcBef>
              <a:spcAft>
                <a:spcPts val="0"/>
              </a:spcAft>
              <a:buClr>
                <a:schemeClr val="accent1"/>
              </a:buClr>
              <a:buSzPts val="1800"/>
              <a:buNone/>
              <a:defRPr sz="1800">
                <a:solidFill>
                  <a:schemeClr val="accent1"/>
                </a:solidFill>
              </a:defRPr>
            </a:lvl4pPr>
            <a:lvl5pPr lvl="4" algn="r">
              <a:lnSpc>
                <a:spcPct val="100000"/>
              </a:lnSpc>
              <a:spcBef>
                <a:spcPts val="0"/>
              </a:spcBef>
              <a:spcAft>
                <a:spcPts val="0"/>
              </a:spcAft>
              <a:buClr>
                <a:schemeClr val="accent1"/>
              </a:buClr>
              <a:buSzPts val="1800"/>
              <a:buNone/>
              <a:defRPr sz="1800">
                <a:solidFill>
                  <a:schemeClr val="accent1"/>
                </a:solidFill>
              </a:defRPr>
            </a:lvl5pPr>
            <a:lvl6pPr lvl="5" algn="r">
              <a:lnSpc>
                <a:spcPct val="100000"/>
              </a:lnSpc>
              <a:spcBef>
                <a:spcPts val="0"/>
              </a:spcBef>
              <a:spcAft>
                <a:spcPts val="0"/>
              </a:spcAft>
              <a:buClr>
                <a:schemeClr val="accent1"/>
              </a:buClr>
              <a:buSzPts val="1800"/>
              <a:buNone/>
              <a:defRPr sz="1800">
                <a:solidFill>
                  <a:schemeClr val="accent1"/>
                </a:solidFill>
              </a:defRPr>
            </a:lvl6pPr>
            <a:lvl7pPr lvl="6" algn="r">
              <a:lnSpc>
                <a:spcPct val="100000"/>
              </a:lnSpc>
              <a:spcBef>
                <a:spcPts val="0"/>
              </a:spcBef>
              <a:spcAft>
                <a:spcPts val="0"/>
              </a:spcAft>
              <a:buClr>
                <a:schemeClr val="accent1"/>
              </a:buClr>
              <a:buSzPts val="1800"/>
              <a:buNone/>
              <a:defRPr sz="1800">
                <a:solidFill>
                  <a:schemeClr val="accent1"/>
                </a:solidFill>
              </a:defRPr>
            </a:lvl7pPr>
            <a:lvl8pPr lvl="7" algn="r">
              <a:lnSpc>
                <a:spcPct val="100000"/>
              </a:lnSpc>
              <a:spcBef>
                <a:spcPts val="0"/>
              </a:spcBef>
              <a:spcAft>
                <a:spcPts val="0"/>
              </a:spcAft>
              <a:buClr>
                <a:schemeClr val="accent1"/>
              </a:buClr>
              <a:buSzPts val="1800"/>
              <a:buNone/>
              <a:defRPr sz="1800">
                <a:solidFill>
                  <a:schemeClr val="accent1"/>
                </a:solidFill>
              </a:defRPr>
            </a:lvl8pPr>
            <a:lvl9pPr lvl="8" algn="r">
              <a:lnSpc>
                <a:spcPct val="100000"/>
              </a:lnSpc>
              <a:spcBef>
                <a:spcPts val="0"/>
              </a:spcBef>
              <a:spcAft>
                <a:spcPts val="0"/>
              </a:spcAft>
              <a:buClr>
                <a:schemeClr val="accent1"/>
              </a:buClr>
              <a:buSzPts val="1800"/>
              <a:buNone/>
              <a:defRPr sz="1800">
                <a:solidFill>
                  <a:schemeClr val="accent1"/>
                </a:solidFill>
              </a:defRPr>
            </a:lvl9pPr>
          </a:lstStyle>
          <a:p/>
        </p:txBody>
      </p:sp>
      <p:grpSp>
        <p:nvGrpSpPr>
          <p:cNvPr id="326" name="Google Shape;326;g3e2baacc10d_0_412"/>
          <p:cNvGrpSpPr/>
          <p:nvPr/>
        </p:nvGrpSpPr>
        <p:grpSpPr>
          <a:xfrm>
            <a:off x="7748824" y="632675"/>
            <a:ext cx="636900" cy="322800"/>
            <a:chOff x="790074" y="3806775"/>
            <a:chExt cx="636900" cy="322800"/>
          </a:xfrm>
        </p:grpSpPr>
        <p:sp>
          <p:nvSpPr>
            <p:cNvPr id="327" name="Google Shape;327;g3e2baacc10d_0_412"/>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8" name="Google Shape;328;g3e2baacc10d_0_412"/>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329" name="Google Shape;329;g3e2baacc10d_0_412"/>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0" name="Shape 330"/>
        <p:cNvGrpSpPr/>
        <p:nvPr/>
      </p:nvGrpSpPr>
      <p:grpSpPr>
        <a:xfrm>
          <a:off x="0" y="0"/>
          <a:ext cx="0" cy="0"/>
          <a:chOff x="0" y="0"/>
          <a:chExt cx="0" cy="0"/>
        </a:xfrm>
      </p:grpSpPr>
      <p:sp>
        <p:nvSpPr>
          <p:cNvPr id="331" name="Google Shape;331;g3e2baacc10d_0_423"/>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400"/>
              <a:buNone/>
              <a:defRPr b="1" sz="33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32" name="Google Shape;332;g3e2baacc10d_0_423"/>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6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333" name="Google Shape;333;g3e2baacc10d_0_423"/>
          <p:cNvGrpSpPr/>
          <p:nvPr/>
        </p:nvGrpSpPr>
        <p:grpSpPr>
          <a:xfrm>
            <a:off x="7748824" y="632675"/>
            <a:ext cx="636900" cy="322800"/>
            <a:chOff x="790074" y="3806775"/>
            <a:chExt cx="636900" cy="322800"/>
          </a:xfrm>
        </p:grpSpPr>
        <p:sp>
          <p:nvSpPr>
            <p:cNvPr id="334" name="Google Shape;334;g3e2baacc10d_0_423"/>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35" name="Google Shape;335;g3e2baacc10d_0_423"/>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336" name="Google Shape;336;g3e2baacc10d_0_423"/>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37" name="Shape 337"/>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8" name="Shape 338"/>
        <p:cNvGrpSpPr/>
        <p:nvPr/>
      </p:nvGrpSpPr>
      <p:grpSpPr>
        <a:xfrm>
          <a:off x="0" y="0"/>
          <a:ext cx="0" cy="0"/>
          <a:chOff x="0" y="0"/>
          <a:chExt cx="0" cy="0"/>
        </a:xfrm>
      </p:grpSpPr>
      <p:sp>
        <p:nvSpPr>
          <p:cNvPr id="339" name="Google Shape;339;g3e2baacc10d_0_43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ctr">
              <a:lnSpc>
                <a:spcPct val="100000"/>
              </a:lnSpc>
              <a:spcBef>
                <a:spcPts val="0"/>
              </a:spcBef>
              <a:spcAft>
                <a:spcPts val="0"/>
              </a:spcAft>
              <a:buSzPts val="3300"/>
              <a:buNone/>
              <a:defRPr/>
            </a:lvl2pPr>
            <a:lvl3pPr lvl="2" algn="ctr">
              <a:lnSpc>
                <a:spcPct val="100000"/>
              </a:lnSpc>
              <a:spcBef>
                <a:spcPts val="0"/>
              </a:spcBef>
              <a:spcAft>
                <a:spcPts val="0"/>
              </a:spcAft>
              <a:buSzPts val="3300"/>
              <a:buNone/>
              <a:defRPr/>
            </a:lvl3pPr>
            <a:lvl4pPr lvl="3" algn="ctr">
              <a:lnSpc>
                <a:spcPct val="100000"/>
              </a:lnSpc>
              <a:spcBef>
                <a:spcPts val="0"/>
              </a:spcBef>
              <a:spcAft>
                <a:spcPts val="0"/>
              </a:spcAft>
              <a:buSzPts val="3300"/>
              <a:buNone/>
              <a:defRPr/>
            </a:lvl4pPr>
            <a:lvl5pPr lvl="4" algn="ctr">
              <a:lnSpc>
                <a:spcPct val="100000"/>
              </a:lnSpc>
              <a:spcBef>
                <a:spcPts val="0"/>
              </a:spcBef>
              <a:spcAft>
                <a:spcPts val="0"/>
              </a:spcAft>
              <a:buSzPts val="3300"/>
              <a:buNone/>
              <a:defRPr/>
            </a:lvl5pPr>
            <a:lvl6pPr lvl="5" algn="ctr">
              <a:lnSpc>
                <a:spcPct val="100000"/>
              </a:lnSpc>
              <a:spcBef>
                <a:spcPts val="0"/>
              </a:spcBef>
              <a:spcAft>
                <a:spcPts val="0"/>
              </a:spcAft>
              <a:buSzPts val="3300"/>
              <a:buNone/>
              <a:defRPr/>
            </a:lvl6pPr>
            <a:lvl7pPr lvl="6" algn="ctr">
              <a:lnSpc>
                <a:spcPct val="100000"/>
              </a:lnSpc>
              <a:spcBef>
                <a:spcPts val="0"/>
              </a:spcBef>
              <a:spcAft>
                <a:spcPts val="0"/>
              </a:spcAft>
              <a:buSzPts val="3300"/>
              <a:buNone/>
              <a:defRPr/>
            </a:lvl7pPr>
            <a:lvl8pPr lvl="7" algn="ctr">
              <a:lnSpc>
                <a:spcPct val="100000"/>
              </a:lnSpc>
              <a:spcBef>
                <a:spcPts val="0"/>
              </a:spcBef>
              <a:spcAft>
                <a:spcPts val="0"/>
              </a:spcAft>
              <a:buSzPts val="3300"/>
              <a:buNone/>
              <a:defRPr/>
            </a:lvl8pPr>
            <a:lvl9pPr lvl="8" algn="ctr">
              <a:lnSpc>
                <a:spcPct val="100000"/>
              </a:lnSpc>
              <a:spcBef>
                <a:spcPts val="0"/>
              </a:spcBef>
              <a:spcAft>
                <a:spcPts val="0"/>
              </a:spcAft>
              <a:buSzPts val="3300"/>
              <a:buNone/>
              <a:defRPr/>
            </a:lvl9pPr>
          </a:lstStyle>
          <a:p/>
        </p:txBody>
      </p:sp>
      <p:cxnSp>
        <p:nvCxnSpPr>
          <p:cNvPr id="340" name="Google Shape;340;g3e2baacc10d_0_431"/>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1" name="Shape 341"/>
        <p:cNvGrpSpPr/>
        <p:nvPr/>
      </p:nvGrpSpPr>
      <p:grpSpPr>
        <a:xfrm>
          <a:off x="0" y="0"/>
          <a:ext cx="0" cy="0"/>
          <a:chOff x="0" y="0"/>
          <a:chExt cx="0" cy="0"/>
        </a:xfrm>
      </p:grpSpPr>
      <p:sp>
        <p:nvSpPr>
          <p:cNvPr id="342" name="Google Shape;342;g3e2baacc10d_0_434"/>
          <p:cNvSpPr txBox="1"/>
          <p:nvPr>
            <p:ph idx="1" type="body"/>
          </p:nvPr>
        </p:nvSpPr>
        <p:spPr>
          <a:xfrm>
            <a:off x="713225" y="1085200"/>
            <a:ext cx="7717500" cy="34560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Clr>
                <a:schemeClr val="lt2"/>
              </a:buClr>
              <a:buSzPts val="1200"/>
              <a:buAutoNum type="arabicPeriod"/>
              <a:defRPr sz="1200"/>
            </a:lvl1pPr>
            <a:lvl2pPr indent="-304800" lvl="1" marL="914400" algn="l">
              <a:lnSpc>
                <a:spcPct val="100000"/>
              </a:lnSpc>
              <a:spcBef>
                <a:spcPts val="0"/>
              </a:spcBef>
              <a:spcAft>
                <a:spcPts val="0"/>
              </a:spcAft>
              <a:buClr>
                <a:srgbClr val="434343"/>
              </a:buClr>
              <a:buSzPts val="1200"/>
              <a:buFont typeface="Roboto Condensed Light"/>
              <a:buAutoNum type="alphaLcPeriod"/>
              <a:defRPr/>
            </a:lvl2pPr>
            <a:lvl3pPr indent="-304800" lvl="2" marL="1371600" algn="l">
              <a:lnSpc>
                <a:spcPct val="100000"/>
              </a:lnSpc>
              <a:spcBef>
                <a:spcPts val="0"/>
              </a:spcBef>
              <a:spcAft>
                <a:spcPts val="0"/>
              </a:spcAft>
              <a:buClr>
                <a:srgbClr val="434343"/>
              </a:buClr>
              <a:buSzPts val="1200"/>
              <a:buFont typeface="Roboto Condensed Light"/>
              <a:buAutoNum type="romanLcPeriod"/>
              <a:defRPr/>
            </a:lvl3pPr>
            <a:lvl4pPr indent="-304800" lvl="3" marL="1828800" algn="l">
              <a:lnSpc>
                <a:spcPct val="100000"/>
              </a:lnSpc>
              <a:spcBef>
                <a:spcPts val="0"/>
              </a:spcBef>
              <a:spcAft>
                <a:spcPts val="0"/>
              </a:spcAft>
              <a:buClr>
                <a:srgbClr val="434343"/>
              </a:buClr>
              <a:buSzPts val="1200"/>
              <a:buFont typeface="Roboto Condensed Light"/>
              <a:buAutoNum type="arabicPeriod"/>
              <a:defRPr/>
            </a:lvl4pPr>
            <a:lvl5pPr indent="-304800" lvl="4" marL="2286000" algn="l">
              <a:lnSpc>
                <a:spcPct val="100000"/>
              </a:lnSpc>
              <a:spcBef>
                <a:spcPts val="0"/>
              </a:spcBef>
              <a:spcAft>
                <a:spcPts val="0"/>
              </a:spcAft>
              <a:buClr>
                <a:srgbClr val="434343"/>
              </a:buClr>
              <a:buSzPts val="1200"/>
              <a:buFont typeface="Roboto Condensed Light"/>
              <a:buAutoNum type="alphaLcPeriod"/>
              <a:defRPr/>
            </a:lvl5pPr>
            <a:lvl6pPr indent="-304800" lvl="5" marL="2743200" algn="l">
              <a:lnSpc>
                <a:spcPct val="100000"/>
              </a:lnSpc>
              <a:spcBef>
                <a:spcPts val="0"/>
              </a:spcBef>
              <a:spcAft>
                <a:spcPts val="0"/>
              </a:spcAft>
              <a:buClr>
                <a:srgbClr val="434343"/>
              </a:buClr>
              <a:buSzPts val="1200"/>
              <a:buFont typeface="Roboto Condensed Light"/>
              <a:buAutoNum type="romanLcPeriod"/>
              <a:defRPr/>
            </a:lvl6pPr>
            <a:lvl7pPr indent="-304800" lvl="6" marL="3200400" algn="l">
              <a:lnSpc>
                <a:spcPct val="100000"/>
              </a:lnSpc>
              <a:spcBef>
                <a:spcPts val="0"/>
              </a:spcBef>
              <a:spcAft>
                <a:spcPts val="0"/>
              </a:spcAft>
              <a:buClr>
                <a:srgbClr val="434343"/>
              </a:buClr>
              <a:buSzPts val="1200"/>
              <a:buFont typeface="Roboto Condensed Light"/>
              <a:buAutoNum type="arabicPeriod"/>
              <a:defRPr/>
            </a:lvl7pPr>
            <a:lvl8pPr indent="-304800" lvl="7" marL="3657600" algn="l">
              <a:lnSpc>
                <a:spcPct val="100000"/>
              </a:lnSpc>
              <a:spcBef>
                <a:spcPts val="0"/>
              </a:spcBef>
              <a:spcAft>
                <a:spcPts val="0"/>
              </a:spcAft>
              <a:buClr>
                <a:srgbClr val="434343"/>
              </a:buClr>
              <a:buSzPts val="1200"/>
              <a:buFont typeface="Roboto Condensed Light"/>
              <a:buAutoNum type="alphaLcPeriod"/>
              <a:defRPr/>
            </a:lvl8pPr>
            <a:lvl9pPr indent="-304800" lvl="8" marL="4114800" algn="l">
              <a:lnSpc>
                <a:spcPct val="100000"/>
              </a:lnSpc>
              <a:spcBef>
                <a:spcPts val="0"/>
              </a:spcBef>
              <a:spcAft>
                <a:spcPts val="0"/>
              </a:spcAft>
              <a:buClr>
                <a:srgbClr val="434343"/>
              </a:buClr>
              <a:buSzPts val="1200"/>
              <a:buFont typeface="Roboto Condensed Light"/>
              <a:buAutoNum type="romanLcPeriod"/>
              <a:defRPr/>
            </a:lvl9pPr>
          </a:lstStyle>
          <a:p/>
        </p:txBody>
      </p:sp>
      <p:sp>
        <p:nvSpPr>
          <p:cNvPr id="343" name="Google Shape;343;g3e2baacc10d_0_434"/>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344" name="Google Shape;344;g3e2baacc10d_0_434"/>
          <p:cNvSpPr/>
          <p:nvPr/>
        </p:nvSpPr>
        <p:spPr>
          <a:xfrm>
            <a:off x="6208675" y="4399450"/>
            <a:ext cx="2222100" cy="2222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5" name="Google Shape;345;g3e2baacc10d_0_434"/>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46" name="Shape 346"/>
        <p:cNvGrpSpPr/>
        <p:nvPr/>
      </p:nvGrpSpPr>
      <p:grpSpPr>
        <a:xfrm>
          <a:off x="0" y="0"/>
          <a:ext cx="0" cy="0"/>
          <a:chOff x="0" y="0"/>
          <a:chExt cx="0" cy="0"/>
        </a:xfrm>
      </p:grpSpPr>
      <p:cxnSp>
        <p:nvCxnSpPr>
          <p:cNvPr id="347" name="Google Shape;347;g3e2baacc10d_0_439"/>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sp>
        <p:nvSpPr>
          <p:cNvPr id="348" name="Google Shape;348;g3e2baacc10d_0_439"/>
          <p:cNvSpPr/>
          <p:nvPr/>
        </p:nvSpPr>
        <p:spPr>
          <a:xfrm>
            <a:off x="-730325" y="1571525"/>
            <a:ext cx="2222100" cy="2222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3e2baacc10d_0_439"/>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350" name="Google Shape;350;g3e2baacc10d_0_439"/>
          <p:cNvSpPr txBox="1"/>
          <p:nvPr>
            <p:ph idx="1" type="subTitle"/>
          </p:nvPr>
        </p:nvSpPr>
        <p:spPr>
          <a:xfrm>
            <a:off x="1982400" y="1394900"/>
            <a:ext cx="24009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1" name="Google Shape;351;g3e2baacc10d_0_439"/>
          <p:cNvSpPr txBox="1"/>
          <p:nvPr>
            <p:ph idx="2" type="subTitle"/>
          </p:nvPr>
        </p:nvSpPr>
        <p:spPr>
          <a:xfrm>
            <a:off x="5724250" y="1394900"/>
            <a:ext cx="24009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2" name="Google Shape;352;g3e2baacc10d_0_439"/>
          <p:cNvSpPr txBox="1"/>
          <p:nvPr>
            <p:ph idx="3" type="subTitle"/>
          </p:nvPr>
        </p:nvSpPr>
        <p:spPr>
          <a:xfrm>
            <a:off x="1982400" y="2876503"/>
            <a:ext cx="24009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353" name="Google Shape;353;g3e2baacc10d_0_439"/>
          <p:cNvGrpSpPr/>
          <p:nvPr/>
        </p:nvGrpSpPr>
        <p:grpSpPr>
          <a:xfrm flipH="1">
            <a:off x="107507" y="2027120"/>
            <a:ext cx="822345" cy="3123262"/>
            <a:chOff x="2330682" y="1468700"/>
            <a:chExt cx="538184" cy="2044019"/>
          </a:xfrm>
        </p:grpSpPr>
        <p:sp>
          <p:nvSpPr>
            <p:cNvPr id="354" name="Google Shape;354;g3e2baacc10d_0_439"/>
            <p:cNvSpPr/>
            <p:nvPr/>
          </p:nvSpPr>
          <p:spPr>
            <a:xfrm>
              <a:off x="2361349" y="1468700"/>
              <a:ext cx="507517" cy="1142111"/>
            </a:xfrm>
            <a:custGeom>
              <a:rect b="b" l="l" r="r" t="t"/>
              <a:pathLst>
                <a:path extrusionOk="0" h="34683" w="15412">
                  <a:moveTo>
                    <a:pt x="6626" y="4517"/>
                  </a:moveTo>
                  <a:cubicBezTo>
                    <a:pt x="7077" y="4517"/>
                    <a:pt x="7246" y="5616"/>
                    <a:pt x="7296" y="5936"/>
                  </a:cubicBezTo>
                  <a:cubicBezTo>
                    <a:pt x="7389" y="6704"/>
                    <a:pt x="7210" y="7004"/>
                    <a:pt x="6961" y="7004"/>
                  </a:cubicBezTo>
                  <a:cubicBezTo>
                    <a:pt x="6560" y="7004"/>
                    <a:pt x="5974" y="6222"/>
                    <a:pt x="6049" y="5359"/>
                  </a:cubicBezTo>
                  <a:cubicBezTo>
                    <a:pt x="6049" y="5359"/>
                    <a:pt x="6049" y="5359"/>
                    <a:pt x="6049" y="5328"/>
                  </a:cubicBezTo>
                  <a:cubicBezTo>
                    <a:pt x="6080" y="5116"/>
                    <a:pt x="6110" y="4872"/>
                    <a:pt x="6262" y="4720"/>
                  </a:cubicBezTo>
                  <a:cubicBezTo>
                    <a:pt x="6400" y="4576"/>
                    <a:pt x="6521" y="4517"/>
                    <a:pt x="6626" y="4517"/>
                  </a:cubicBezTo>
                  <a:close/>
                  <a:moveTo>
                    <a:pt x="11187" y="8259"/>
                  </a:moveTo>
                  <a:cubicBezTo>
                    <a:pt x="11412" y="8259"/>
                    <a:pt x="11540" y="8423"/>
                    <a:pt x="11429" y="8915"/>
                  </a:cubicBezTo>
                  <a:cubicBezTo>
                    <a:pt x="11156" y="10313"/>
                    <a:pt x="10153" y="11468"/>
                    <a:pt x="8937" y="12106"/>
                  </a:cubicBezTo>
                  <a:cubicBezTo>
                    <a:pt x="8694" y="12258"/>
                    <a:pt x="8420" y="12350"/>
                    <a:pt x="8147" y="12350"/>
                  </a:cubicBezTo>
                  <a:cubicBezTo>
                    <a:pt x="7873" y="12350"/>
                    <a:pt x="7569" y="12228"/>
                    <a:pt x="7478" y="11955"/>
                  </a:cubicBezTo>
                  <a:cubicBezTo>
                    <a:pt x="7356" y="11651"/>
                    <a:pt x="7508" y="11316"/>
                    <a:pt x="7660" y="11073"/>
                  </a:cubicBezTo>
                  <a:cubicBezTo>
                    <a:pt x="8268" y="10070"/>
                    <a:pt x="9089" y="9401"/>
                    <a:pt x="10031" y="8793"/>
                  </a:cubicBezTo>
                  <a:cubicBezTo>
                    <a:pt x="10321" y="8612"/>
                    <a:pt x="10858" y="8259"/>
                    <a:pt x="11187" y="8259"/>
                  </a:cubicBezTo>
                  <a:close/>
                  <a:moveTo>
                    <a:pt x="3739" y="14629"/>
                  </a:moveTo>
                  <a:cubicBezTo>
                    <a:pt x="5411" y="14660"/>
                    <a:pt x="5411" y="17304"/>
                    <a:pt x="5198" y="18733"/>
                  </a:cubicBezTo>
                  <a:cubicBezTo>
                    <a:pt x="5138" y="18976"/>
                    <a:pt x="5107" y="19189"/>
                    <a:pt x="5077" y="19341"/>
                  </a:cubicBezTo>
                  <a:cubicBezTo>
                    <a:pt x="5049" y="19479"/>
                    <a:pt x="4971" y="19618"/>
                    <a:pt x="4842" y="19618"/>
                  </a:cubicBezTo>
                  <a:cubicBezTo>
                    <a:pt x="4829" y="19618"/>
                    <a:pt x="4816" y="19617"/>
                    <a:pt x="4803" y="19614"/>
                  </a:cubicBezTo>
                  <a:cubicBezTo>
                    <a:pt x="4742" y="19614"/>
                    <a:pt x="4682" y="19523"/>
                    <a:pt x="4651" y="19462"/>
                  </a:cubicBezTo>
                  <a:cubicBezTo>
                    <a:pt x="3952" y="18246"/>
                    <a:pt x="3496" y="16909"/>
                    <a:pt x="3314" y="15511"/>
                  </a:cubicBezTo>
                  <a:cubicBezTo>
                    <a:pt x="3283" y="15328"/>
                    <a:pt x="3283" y="15146"/>
                    <a:pt x="3344" y="14964"/>
                  </a:cubicBezTo>
                  <a:cubicBezTo>
                    <a:pt x="3405" y="14781"/>
                    <a:pt x="3557" y="14629"/>
                    <a:pt x="3739" y="14629"/>
                  </a:cubicBezTo>
                  <a:close/>
                  <a:moveTo>
                    <a:pt x="8238" y="20830"/>
                  </a:moveTo>
                  <a:cubicBezTo>
                    <a:pt x="8299" y="20982"/>
                    <a:pt x="8359" y="21164"/>
                    <a:pt x="8390" y="21286"/>
                  </a:cubicBezTo>
                  <a:cubicBezTo>
                    <a:pt x="8451" y="21711"/>
                    <a:pt x="8390" y="22015"/>
                    <a:pt x="7904" y="22350"/>
                  </a:cubicBezTo>
                  <a:cubicBezTo>
                    <a:pt x="7630" y="22549"/>
                    <a:pt x="7049" y="22891"/>
                    <a:pt x="6615" y="22891"/>
                  </a:cubicBezTo>
                  <a:cubicBezTo>
                    <a:pt x="6519" y="22891"/>
                    <a:pt x="6430" y="22875"/>
                    <a:pt x="6353" y="22836"/>
                  </a:cubicBezTo>
                  <a:cubicBezTo>
                    <a:pt x="6171" y="22745"/>
                    <a:pt x="6049" y="22532"/>
                    <a:pt x="6080" y="22350"/>
                  </a:cubicBezTo>
                  <a:cubicBezTo>
                    <a:pt x="6080" y="22167"/>
                    <a:pt x="6201" y="21985"/>
                    <a:pt x="6323" y="21863"/>
                  </a:cubicBezTo>
                  <a:cubicBezTo>
                    <a:pt x="6809" y="21286"/>
                    <a:pt x="7508" y="20891"/>
                    <a:pt x="8238" y="20830"/>
                  </a:cubicBezTo>
                  <a:close/>
                  <a:moveTo>
                    <a:pt x="11135" y="1"/>
                  </a:moveTo>
                  <a:cubicBezTo>
                    <a:pt x="10928" y="1"/>
                    <a:pt x="10739" y="14"/>
                    <a:pt x="10578" y="39"/>
                  </a:cubicBezTo>
                  <a:cubicBezTo>
                    <a:pt x="6688" y="617"/>
                    <a:pt x="4682" y="3960"/>
                    <a:pt x="3010" y="7122"/>
                  </a:cubicBezTo>
                  <a:cubicBezTo>
                    <a:pt x="2979" y="7182"/>
                    <a:pt x="2949" y="7213"/>
                    <a:pt x="2979" y="7274"/>
                  </a:cubicBezTo>
                  <a:cubicBezTo>
                    <a:pt x="2979" y="7365"/>
                    <a:pt x="3040" y="7395"/>
                    <a:pt x="3101" y="7456"/>
                  </a:cubicBezTo>
                  <a:cubicBezTo>
                    <a:pt x="3770" y="8003"/>
                    <a:pt x="4195" y="8885"/>
                    <a:pt x="4226" y="9796"/>
                  </a:cubicBezTo>
                  <a:cubicBezTo>
                    <a:pt x="4226" y="9888"/>
                    <a:pt x="4195" y="9979"/>
                    <a:pt x="4165" y="10070"/>
                  </a:cubicBezTo>
                  <a:cubicBezTo>
                    <a:pt x="4095" y="10163"/>
                    <a:pt x="3972" y="10203"/>
                    <a:pt x="3850" y="10203"/>
                  </a:cubicBezTo>
                  <a:cubicBezTo>
                    <a:pt x="3813" y="10203"/>
                    <a:pt x="3775" y="10199"/>
                    <a:pt x="3739" y="10192"/>
                  </a:cubicBezTo>
                  <a:cubicBezTo>
                    <a:pt x="3618" y="10131"/>
                    <a:pt x="3496" y="10009"/>
                    <a:pt x="3405" y="9918"/>
                  </a:cubicBezTo>
                  <a:cubicBezTo>
                    <a:pt x="3040" y="9492"/>
                    <a:pt x="2827" y="9037"/>
                    <a:pt x="2645" y="8520"/>
                  </a:cubicBezTo>
                  <a:cubicBezTo>
                    <a:pt x="1490" y="10769"/>
                    <a:pt x="1125" y="14265"/>
                    <a:pt x="1399" y="16727"/>
                  </a:cubicBezTo>
                  <a:cubicBezTo>
                    <a:pt x="1551" y="18216"/>
                    <a:pt x="2098" y="19857"/>
                    <a:pt x="1976" y="21347"/>
                  </a:cubicBezTo>
                  <a:cubicBezTo>
                    <a:pt x="1855" y="23170"/>
                    <a:pt x="1095" y="24903"/>
                    <a:pt x="609" y="26666"/>
                  </a:cubicBezTo>
                  <a:cubicBezTo>
                    <a:pt x="61" y="28581"/>
                    <a:pt x="1" y="30709"/>
                    <a:pt x="396" y="32684"/>
                  </a:cubicBezTo>
                  <a:cubicBezTo>
                    <a:pt x="548" y="33414"/>
                    <a:pt x="913" y="34113"/>
                    <a:pt x="1581" y="34478"/>
                  </a:cubicBezTo>
                  <a:cubicBezTo>
                    <a:pt x="1821" y="34614"/>
                    <a:pt x="2103" y="34683"/>
                    <a:pt x="2384" y="34683"/>
                  </a:cubicBezTo>
                  <a:cubicBezTo>
                    <a:pt x="2854" y="34683"/>
                    <a:pt x="3321" y="34493"/>
                    <a:pt x="3587" y="34113"/>
                  </a:cubicBezTo>
                  <a:cubicBezTo>
                    <a:pt x="3779" y="34177"/>
                    <a:pt x="3978" y="34207"/>
                    <a:pt x="4177" y="34207"/>
                  </a:cubicBezTo>
                  <a:cubicBezTo>
                    <a:pt x="4929" y="34207"/>
                    <a:pt x="5683" y="33776"/>
                    <a:pt x="6019" y="33079"/>
                  </a:cubicBezTo>
                  <a:cubicBezTo>
                    <a:pt x="6323" y="32380"/>
                    <a:pt x="6232" y="31590"/>
                    <a:pt x="6201" y="30830"/>
                  </a:cubicBezTo>
                  <a:cubicBezTo>
                    <a:pt x="6141" y="28277"/>
                    <a:pt x="7052" y="26210"/>
                    <a:pt x="8511" y="24204"/>
                  </a:cubicBezTo>
                  <a:cubicBezTo>
                    <a:pt x="9940" y="22259"/>
                    <a:pt x="9788" y="19249"/>
                    <a:pt x="10335" y="16939"/>
                  </a:cubicBezTo>
                  <a:cubicBezTo>
                    <a:pt x="10882" y="14599"/>
                    <a:pt x="12098" y="12471"/>
                    <a:pt x="13162" y="10344"/>
                  </a:cubicBezTo>
                  <a:cubicBezTo>
                    <a:pt x="14135" y="8337"/>
                    <a:pt x="15411" y="6362"/>
                    <a:pt x="15047" y="4143"/>
                  </a:cubicBezTo>
                  <a:cubicBezTo>
                    <a:pt x="14986" y="3930"/>
                    <a:pt x="14955" y="3717"/>
                    <a:pt x="14864" y="3474"/>
                  </a:cubicBezTo>
                  <a:cubicBezTo>
                    <a:pt x="14864" y="3444"/>
                    <a:pt x="14864" y="3413"/>
                    <a:pt x="14803" y="3383"/>
                  </a:cubicBezTo>
                  <a:cubicBezTo>
                    <a:pt x="14786" y="3365"/>
                    <a:pt x="14765" y="3358"/>
                    <a:pt x="14744" y="3358"/>
                  </a:cubicBezTo>
                  <a:cubicBezTo>
                    <a:pt x="14692" y="3358"/>
                    <a:pt x="14634" y="3401"/>
                    <a:pt x="14591" y="3444"/>
                  </a:cubicBezTo>
                  <a:cubicBezTo>
                    <a:pt x="14013" y="3930"/>
                    <a:pt x="13314" y="4325"/>
                    <a:pt x="12584" y="4568"/>
                  </a:cubicBezTo>
                  <a:cubicBezTo>
                    <a:pt x="12535" y="4581"/>
                    <a:pt x="12470" y="4593"/>
                    <a:pt x="12407" y="4593"/>
                  </a:cubicBezTo>
                  <a:cubicBezTo>
                    <a:pt x="12314" y="4593"/>
                    <a:pt x="12225" y="4567"/>
                    <a:pt x="12189" y="4477"/>
                  </a:cubicBezTo>
                  <a:cubicBezTo>
                    <a:pt x="12159" y="4386"/>
                    <a:pt x="12189" y="4325"/>
                    <a:pt x="12220" y="4264"/>
                  </a:cubicBezTo>
                  <a:cubicBezTo>
                    <a:pt x="12463" y="3808"/>
                    <a:pt x="12797" y="3413"/>
                    <a:pt x="13223" y="3109"/>
                  </a:cubicBezTo>
                  <a:cubicBezTo>
                    <a:pt x="13648" y="2805"/>
                    <a:pt x="14256" y="2532"/>
                    <a:pt x="14287" y="2015"/>
                  </a:cubicBezTo>
                  <a:cubicBezTo>
                    <a:pt x="14365" y="523"/>
                    <a:pt x="12415" y="1"/>
                    <a:pt x="11135" y="1"/>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g3e2baacc10d_0_439"/>
            <p:cNvSpPr/>
            <p:nvPr/>
          </p:nvSpPr>
          <p:spPr>
            <a:xfrm>
              <a:off x="2410415" y="2260709"/>
              <a:ext cx="119141" cy="1026000"/>
            </a:xfrm>
            <a:custGeom>
              <a:rect b="b" l="l" r="r" t="t"/>
              <a:pathLst>
                <a:path extrusionOk="0" fill="none" h="31157" w="3618">
                  <a:moveTo>
                    <a:pt x="0" y="31156"/>
                  </a:moveTo>
                  <a:cubicBezTo>
                    <a:pt x="669" y="29941"/>
                    <a:pt x="1337" y="28694"/>
                    <a:pt x="1641" y="27327"/>
                  </a:cubicBezTo>
                  <a:cubicBezTo>
                    <a:pt x="1854" y="26415"/>
                    <a:pt x="1915" y="25442"/>
                    <a:pt x="1976" y="24469"/>
                  </a:cubicBezTo>
                  <a:cubicBezTo>
                    <a:pt x="2006" y="23801"/>
                    <a:pt x="1945" y="23618"/>
                    <a:pt x="2067" y="22980"/>
                  </a:cubicBezTo>
                  <a:cubicBezTo>
                    <a:pt x="2857" y="19302"/>
                    <a:pt x="3617" y="15472"/>
                    <a:pt x="2553" y="11916"/>
                  </a:cubicBezTo>
                  <a:cubicBezTo>
                    <a:pt x="2037" y="10183"/>
                    <a:pt x="1125" y="8573"/>
                    <a:pt x="973" y="6779"/>
                  </a:cubicBezTo>
                  <a:cubicBezTo>
                    <a:pt x="821" y="4348"/>
                    <a:pt x="2128" y="2068"/>
                    <a:pt x="3404" y="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3e2baacc10d_0_439"/>
            <p:cNvSpPr/>
            <p:nvPr/>
          </p:nvSpPr>
          <p:spPr>
            <a:xfrm>
              <a:off x="2330682" y="3113509"/>
              <a:ext cx="338001" cy="399210"/>
            </a:xfrm>
            <a:custGeom>
              <a:rect b="b" l="l" r="r" t="t"/>
              <a:pathLst>
                <a:path extrusionOk="0" h="12123" w="13588">
                  <a:moveTo>
                    <a:pt x="1" y="1"/>
                  </a:moveTo>
                  <a:cubicBezTo>
                    <a:pt x="1" y="1"/>
                    <a:pt x="1277" y="10852"/>
                    <a:pt x="1551" y="12068"/>
                  </a:cubicBezTo>
                  <a:cubicBezTo>
                    <a:pt x="1561" y="12109"/>
                    <a:pt x="2746" y="12122"/>
                    <a:pt x="4323" y="12122"/>
                  </a:cubicBezTo>
                  <a:cubicBezTo>
                    <a:pt x="7475" y="12122"/>
                    <a:pt x="12189" y="12068"/>
                    <a:pt x="12189" y="12068"/>
                  </a:cubicBezTo>
                  <a:cubicBezTo>
                    <a:pt x="12250" y="11946"/>
                    <a:pt x="12737" y="5959"/>
                    <a:pt x="12858" y="5472"/>
                  </a:cubicBezTo>
                  <a:lnTo>
                    <a:pt x="13588"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7" name="Google Shape;357;g3e2baacc10d_0_439"/>
          <p:cNvSpPr txBox="1"/>
          <p:nvPr>
            <p:ph idx="4" type="subTitle"/>
          </p:nvPr>
        </p:nvSpPr>
        <p:spPr>
          <a:xfrm>
            <a:off x="5724250" y="2876503"/>
            <a:ext cx="24009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g3e2baacc10d_0_439"/>
          <p:cNvSpPr txBox="1"/>
          <p:nvPr>
            <p:ph idx="5" type="subTitle"/>
          </p:nvPr>
        </p:nvSpPr>
        <p:spPr>
          <a:xfrm>
            <a:off x="1982400" y="1785625"/>
            <a:ext cx="2400900" cy="63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9" name="Google Shape;359;g3e2baacc10d_0_439"/>
          <p:cNvSpPr txBox="1"/>
          <p:nvPr>
            <p:ph idx="6" type="subTitle"/>
          </p:nvPr>
        </p:nvSpPr>
        <p:spPr>
          <a:xfrm>
            <a:off x="5724250" y="1785625"/>
            <a:ext cx="2400900" cy="63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0" name="Google Shape;360;g3e2baacc10d_0_439"/>
          <p:cNvSpPr txBox="1"/>
          <p:nvPr>
            <p:ph idx="7" type="subTitle"/>
          </p:nvPr>
        </p:nvSpPr>
        <p:spPr>
          <a:xfrm>
            <a:off x="1982400" y="3264400"/>
            <a:ext cx="2400900" cy="63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1" name="Google Shape;361;g3e2baacc10d_0_439"/>
          <p:cNvSpPr txBox="1"/>
          <p:nvPr>
            <p:ph idx="8" type="subTitle"/>
          </p:nvPr>
        </p:nvSpPr>
        <p:spPr>
          <a:xfrm>
            <a:off x="5724250" y="3264400"/>
            <a:ext cx="2400900" cy="63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2" name="Google Shape;362;g3e2baacc10d_0_439"/>
          <p:cNvSpPr txBox="1"/>
          <p:nvPr>
            <p:ph idx="9" type="title"/>
          </p:nvPr>
        </p:nvSpPr>
        <p:spPr>
          <a:xfrm>
            <a:off x="1018800" y="1552474"/>
            <a:ext cx="963600" cy="74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50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
        <p:nvSpPr>
          <p:cNvPr id="363" name="Google Shape;363;g3e2baacc10d_0_439"/>
          <p:cNvSpPr txBox="1"/>
          <p:nvPr>
            <p:ph idx="13" type="title"/>
          </p:nvPr>
        </p:nvSpPr>
        <p:spPr>
          <a:xfrm>
            <a:off x="4760650" y="1552474"/>
            <a:ext cx="963600" cy="74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50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
        <p:nvSpPr>
          <p:cNvPr id="364" name="Google Shape;364;g3e2baacc10d_0_439"/>
          <p:cNvSpPr txBox="1"/>
          <p:nvPr>
            <p:ph idx="14" type="title"/>
          </p:nvPr>
        </p:nvSpPr>
        <p:spPr>
          <a:xfrm>
            <a:off x="1018800" y="3030486"/>
            <a:ext cx="963600" cy="74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50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
        <p:nvSpPr>
          <p:cNvPr id="365" name="Google Shape;365;g3e2baacc10d_0_439"/>
          <p:cNvSpPr txBox="1"/>
          <p:nvPr>
            <p:ph idx="15" type="title"/>
          </p:nvPr>
        </p:nvSpPr>
        <p:spPr>
          <a:xfrm>
            <a:off x="4760650" y="3030486"/>
            <a:ext cx="963600" cy="74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50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6" name="Shape 366"/>
        <p:cNvGrpSpPr/>
        <p:nvPr/>
      </p:nvGrpSpPr>
      <p:grpSpPr>
        <a:xfrm>
          <a:off x="0" y="0"/>
          <a:ext cx="0" cy="0"/>
          <a:chOff x="0" y="0"/>
          <a:chExt cx="0" cy="0"/>
        </a:xfrm>
      </p:grpSpPr>
      <p:sp>
        <p:nvSpPr>
          <p:cNvPr id="367" name="Google Shape;367;g3e2baacc10d_0_459"/>
          <p:cNvSpPr txBox="1"/>
          <p:nvPr>
            <p:ph type="title"/>
          </p:nvPr>
        </p:nvSpPr>
        <p:spPr>
          <a:xfrm flipH="1">
            <a:off x="4412275" y="2257736"/>
            <a:ext cx="4018500" cy="841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600"/>
              <a:buNone/>
              <a:defRPr b="1"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68" name="Google Shape;368;g3e2baacc10d_0_459"/>
          <p:cNvSpPr txBox="1"/>
          <p:nvPr>
            <p:ph idx="1" type="subTitle"/>
          </p:nvPr>
        </p:nvSpPr>
        <p:spPr>
          <a:xfrm flipH="1">
            <a:off x="5371075" y="3099525"/>
            <a:ext cx="3059700" cy="7035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9" name="Google Shape;369;g3e2baacc10d_0_459"/>
          <p:cNvSpPr txBox="1"/>
          <p:nvPr>
            <p:ph idx="2" type="title"/>
          </p:nvPr>
        </p:nvSpPr>
        <p:spPr>
          <a:xfrm flipH="1">
            <a:off x="6525175" y="1035674"/>
            <a:ext cx="1905600" cy="1239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8900"/>
              <a:buNone/>
              <a:defRPr sz="8900">
                <a:solidFill>
                  <a:schemeClr val="lt2"/>
                </a:solidFill>
              </a:defRPr>
            </a:lvl1pPr>
            <a:lvl2pPr lvl="1" algn="ctr">
              <a:lnSpc>
                <a:spcPct val="100000"/>
              </a:lnSpc>
              <a:spcBef>
                <a:spcPts val="0"/>
              </a:spcBef>
              <a:spcAft>
                <a:spcPts val="0"/>
              </a:spcAft>
              <a:buClr>
                <a:schemeClr val="lt1"/>
              </a:buClr>
              <a:buSzPts val="8900"/>
              <a:buNone/>
              <a:defRPr sz="8900">
                <a:solidFill>
                  <a:schemeClr val="lt1"/>
                </a:solidFill>
              </a:defRPr>
            </a:lvl2pPr>
            <a:lvl3pPr lvl="2" algn="ctr">
              <a:lnSpc>
                <a:spcPct val="100000"/>
              </a:lnSpc>
              <a:spcBef>
                <a:spcPts val="0"/>
              </a:spcBef>
              <a:spcAft>
                <a:spcPts val="0"/>
              </a:spcAft>
              <a:buClr>
                <a:schemeClr val="lt1"/>
              </a:buClr>
              <a:buSzPts val="8900"/>
              <a:buNone/>
              <a:defRPr sz="8900">
                <a:solidFill>
                  <a:schemeClr val="lt1"/>
                </a:solidFill>
              </a:defRPr>
            </a:lvl3pPr>
            <a:lvl4pPr lvl="3" algn="ctr">
              <a:lnSpc>
                <a:spcPct val="100000"/>
              </a:lnSpc>
              <a:spcBef>
                <a:spcPts val="0"/>
              </a:spcBef>
              <a:spcAft>
                <a:spcPts val="0"/>
              </a:spcAft>
              <a:buClr>
                <a:schemeClr val="lt1"/>
              </a:buClr>
              <a:buSzPts val="8900"/>
              <a:buNone/>
              <a:defRPr sz="8900">
                <a:solidFill>
                  <a:schemeClr val="lt1"/>
                </a:solidFill>
              </a:defRPr>
            </a:lvl4pPr>
            <a:lvl5pPr lvl="4" algn="ctr">
              <a:lnSpc>
                <a:spcPct val="100000"/>
              </a:lnSpc>
              <a:spcBef>
                <a:spcPts val="0"/>
              </a:spcBef>
              <a:spcAft>
                <a:spcPts val="0"/>
              </a:spcAft>
              <a:buClr>
                <a:schemeClr val="lt1"/>
              </a:buClr>
              <a:buSzPts val="8900"/>
              <a:buNone/>
              <a:defRPr sz="8900">
                <a:solidFill>
                  <a:schemeClr val="lt1"/>
                </a:solidFill>
              </a:defRPr>
            </a:lvl5pPr>
            <a:lvl6pPr lvl="5" algn="ctr">
              <a:lnSpc>
                <a:spcPct val="100000"/>
              </a:lnSpc>
              <a:spcBef>
                <a:spcPts val="0"/>
              </a:spcBef>
              <a:spcAft>
                <a:spcPts val="0"/>
              </a:spcAft>
              <a:buClr>
                <a:schemeClr val="lt1"/>
              </a:buClr>
              <a:buSzPts val="8900"/>
              <a:buNone/>
              <a:defRPr sz="8900">
                <a:solidFill>
                  <a:schemeClr val="lt1"/>
                </a:solidFill>
              </a:defRPr>
            </a:lvl6pPr>
            <a:lvl7pPr lvl="6" algn="ctr">
              <a:lnSpc>
                <a:spcPct val="100000"/>
              </a:lnSpc>
              <a:spcBef>
                <a:spcPts val="0"/>
              </a:spcBef>
              <a:spcAft>
                <a:spcPts val="0"/>
              </a:spcAft>
              <a:buClr>
                <a:schemeClr val="lt1"/>
              </a:buClr>
              <a:buSzPts val="8900"/>
              <a:buNone/>
              <a:defRPr sz="8900">
                <a:solidFill>
                  <a:schemeClr val="lt1"/>
                </a:solidFill>
              </a:defRPr>
            </a:lvl7pPr>
            <a:lvl8pPr lvl="7" algn="ctr">
              <a:lnSpc>
                <a:spcPct val="100000"/>
              </a:lnSpc>
              <a:spcBef>
                <a:spcPts val="0"/>
              </a:spcBef>
              <a:spcAft>
                <a:spcPts val="0"/>
              </a:spcAft>
              <a:buClr>
                <a:schemeClr val="lt1"/>
              </a:buClr>
              <a:buSzPts val="8900"/>
              <a:buNone/>
              <a:defRPr sz="8900">
                <a:solidFill>
                  <a:schemeClr val="lt1"/>
                </a:solidFill>
              </a:defRPr>
            </a:lvl8pPr>
            <a:lvl9pPr lvl="8" algn="ctr">
              <a:lnSpc>
                <a:spcPct val="100000"/>
              </a:lnSpc>
              <a:spcBef>
                <a:spcPts val="0"/>
              </a:spcBef>
              <a:spcAft>
                <a:spcPts val="0"/>
              </a:spcAft>
              <a:buClr>
                <a:schemeClr val="lt1"/>
              </a:buClr>
              <a:buSzPts val="8900"/>
              <a:buNone/>
              <a:defRPr sz="8900">
                <a:solidFill>
                  <a:schemeClr val="lt1"/>
                </a:solidFill>
              </a:defRPr>
            </a:lvl9pPr>
          </a:lstStyle>
          <a:p/>
        </p:txBody>
      </p:sp>
      <p:cxnSp>
        <p:nvCxnSpPr>
          <p:cNvPr id="370" name="Google Shape;370;g3e2baacc10d_0_459"/>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grpSp>
        <p:nvGrpSpPr>
          <p:cNvPr id="371" name="Google Shape;371;g3e2baacc10d_0_459"/>
          <p:cNvGrpSpPr/>
          <p:nvPr/>
        </p:nvGrpSpPr>
        <p:grpSpPr>
          <a:xfrm>
            <a:off x="7748824" y="4263975"/>
            <a:ext cx="636900" cy="322800"/>
            <a:chOff x="790074" y="3806775"/>
            <a:chExt cx="636900" cy="322800"/>
          </a:xfrm>
        </p:grpSpPr>
        <p:sp>
          <p:nvSpPr>
            <p:cNvPr id="372" name="Google Shape;372;g3e2baacc10d_0_459"/>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3" name="Google Shape;373;g3e2baacc10d_0_459"/>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_1">
    <p:spTree>
      <p:nvGrpSpPr>
        <p:cNvPr id="374" name="Shape 374"/>
        <p:cNvGrpSpPr/>
        <p:nvPr/>
      </p:nvGrpSpPr>
      <p:grpSpPr>
        <a:xfrm>
          <a:off x="0" y="0"/>
          <a:ext cx="0" cy="0"/>
          <a:chOff x="0" y="0"/>
          <a:chExt cx="0" cy="0"/>
        </a:xfrm>
      </p:grpSpPr>
      <p:sp>
        <p:nvSpPr>
          <p:cNvPr id="375" name="Google Shape;375;g3e2baacc10d_0_467"/>
          <p:cNvSpPr txBox="1"/>
          <p:nvPr>
            <p:ph type="title"/>
          </p:nvPr>
        </p:nvSpPr>
        <p:spPr>
          <a:xfrm>
            <a:off x="713225" y="1338288"/>
            <a:ext cx="3440100" cy="95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b="1" sz="7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76" name="Google Shape;376;g3e2baacc10d_0_467"/>
          <p:cNvSpPr txBox="1"/>
          <p:nvPr>
            <p:ph idx="1" type="subTitle"/>
          </p:nvPr>
        </p:nvSpPr>
        <p:spPr>
          <a:xfrm>
            <a:off x="713225" y="2314513"/>
            <a:ext cx="2639400" cy="1185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100"/>
              <a:buNone/>
              <a:defRPr sz="16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cxnSp>
        <p:nvCxnSpPr>
          <p:cNvPr id="377" name="Google Shape;377;g3e2baacc10d_0_467"/>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grpSp>
        <p:nvGrpSpPr>
          <p:cNvPr id="378" name="Google Shape;378;g3e2baacc10d_0_467"/>
          <p:cNvGrpSpPr/>
          <p:nvPr/>
        </p:nvGrpSpPr>
        <p:grpSpPr>
          <a:xfrm>
            <a:off x="790074" y="632675"/>
            <a:ext cx="636900" cy="322800"/>
            <a:chOff x="790074" y="3806775"/>
            <a:chExt cx="636900" cy="322800"/>
          </a:xfrm>
        </p:grpSpPr>
        <p:sp>
          <p:nvSpPr>
            <p:cNvPr id="379" name="Google Shape;379;g3e2baacc10d_0_467"/>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0" name="Google Shape;380;g3e2baacc10d_0_467"/>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1" name="Shape 381"/>
        <p:cNvGrpSpPr/>
        <p:nvPr/>
      </p:nvGrpSpPr>
      <p:grpSpPr>
        <a:xfrm>
          <a:off x="0" y="0"/>
          <a:ext cx="0" cy="0"/>
          <a:chOff x="0" y="0"/>
          <a:chExt cx="0" cy="0"/>
        </a:xfrm>
      </p:grpSpPr>
      <p:sp>
        <p:nvSpPr>
          <p:cNvPr id="382" name="Google Shape;382;g3e2baacc10d_0_474"/>
          <p:cNvSpPr txBox="1"/>
          <p:nvPr>
            <p:ph type="title"/>
          </p:nvPr>
        </p:nvSpPr>
        <p:spPr>
          <a:xfrm>
            <a:off x="4431200" y="1473100"/>
            <a:ext cx="3999900" cy="8295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4200"/>
              <a:buNone/>
              <a:defRPr b="1" sz="5400"/>
            </a:lvl1pPr>
            <a:lvl2pPr lvl="1" algn="r">
              <a:lnSpc>
                <a:spcPct val="100000"/>
              </a:lnSpc>
              <a:spcBef>
                <a:spcPts val="0"/>
              </a:spcBef>
              <a:spcAft>
                <a:spcPts val="0"/>
              </a:spcAft>
              <a:buSzPts val="4200"/>
              <a:buNone/>
              <a:defRPr sz="4200"/>
            </a:lvl2pPr>
            <a:lvl3pPr lvl="2" algn="r">
              <a:lnSpc>
                <a:spcPct val="100000"/>
              </a:lnSpc>
              <a:spcBef>
                <a:spcPts val="0"/>
              </a:spcBef>
              <a:spcAft>
                <a:spcPts val="0"/>
              </a:spcAft>
              <a:buSzPts val="4200"/>
              <a:buNone/>
              <a:defRPr sz="4200"/>
            </a:lvl3pPr>
            <a:lvl4pPr lvl="3" algn="r">
              <a:lnSpc>
                <a:spcPct val="100000"/>
              </a:lnSpc>
              <a:spcBef>
                <a:spcPts val="0"/>
              </a:spcBef>
              <a:spcAft>
                <a:spcPts val="0"/>
              </a:spcAft>
              <a:buSzPts val="4200"/>
              <a:buNone/>
              <a:defRPr sz="4200"/>
            </a:lvl4pPr>
            <a:lvl5pPr lvl="4" algn="r">
              <a:lnSpc>
                <a:spcPct val="100000"/>
              </a:lnSpc>
              <a:spcBef>
                <a:spcPts val="0"/>
              </a:spcBef>
              <a:spcAft>
                <a:spcPts val="0"/>
              </a:spcAft>
              <a:buSzPts val="4200"/>
              <a:buNone/>
              <a:defRPr sz="4200"/>
            </a:lvl5pPr>
            <a:lvl6pPr lvl="5" algn="r">
              <a:lnSpc>
                <a:spcPct val="100000"/>
              </a:lnSpc>
              <a:spcBef>
                <a:spcPts val="0"/>
              </a:spcBef>
              <a:spcAft>
                <a:spcPts val="0"/>
              </a:spcAft>
              <a:buSzPts val="4200"/>
              <a:buNone/>
              <a:defRPr sz="4200"/>
            </a:lvl6pPr>
            <a:lvl7pPr lvl="6" algn="r">
              <a:lnSpc>
                <a:spcPct val="100000"/>
              </a:lnSpc>
              <a:spcBef>
                <a:spcPts val="0"/>
              </a:spcBef>
              <a:spcAft>
                <a:spcPts val="0"/>
              </a:spcAft>
              <a:buSzPts val="4200"/>
              <a:buNone/>
              <a:defRPr sz="4200"/>
            </a:lvl7pPr>
            <a:lvl8pPr lvl="7" algn="r">
              <a:lnSpc>
                <a:spcPct val="100000"/>
              </a:lnSpc>
              <a:spcBef>
                <a:spcPts val="0"/>
              </a:spcBef>
              <a:spcAft>
                <a:spcPts val="0"/>
              </a:spcAft>
              <a:buSzPts val="4200"/>
              <a:buNone/>
              <a:defRPr sz="4200"/>
            </a:lvl8pPr>
            <a:lvl9pPr lvl="8" algn="r">
              <a:lnSpc>
                <a:spcPct val="100000"/>
              </a:lnSpc>
              <a:spcBef>
                <a:spcPts val="0"/>
              </a:spcBef>
              <a:spcAft>
                <a:spcPts val="0"/>
              </a:spcAft>
              <a:buSzPts val="4200"/>
              <a:buNone/>
              <a:defRPr sz="4200"/>
            </a:lvl9pPr>
          </a:lstStyle>
          <a:p/>
        </p:txBody>
      </p:sp>
      <p:sp>
        <p:nvSpPr>
          <p:cNvPr id="383" name="Google Shape;383;g3e2baacc10d_0_474"/>
          <p:cNvSpPr txBox="1"/>
          <p:nvPr>
            <p:ph idx="1" type="subTitle"/>
          </p:nvPr>
        </p:nvSpPr>
        <p:spPr>
          <a:xfrm>
            <a:off x="4431200" y="2347125"/>
            <a:ext cx="3999900" cy="1323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100"/>
              <a:buNone/>
              <a:defRPr>
                <a:solidFill>
                  <a:schemeClr val="dk1"/>
                </a:solidFill>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p:txBody>
      </p:sp>
      <p:cxnSp>
        <p:nvCxnSpPr>
          <p:cNvPr id="384" name="Google Shape;384;g3e2baacc10d_0_474"/>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grpSp>
        <p:nvGrpSpPr>
          <p:cNvPr id="385" name="Google Shape;385;g3e2baacc10d_0_474"/>
          <p:cNvGrpSpPr/>
          <p:nvPr/>
        </p:nvGrpSpPr>
        <p:grpSpPr>
          <a:xfrm>
            <a:off x="7748824" y="4263975"/>
            <a:ext cx="636900" cy="322800"/>
            <a:chOff x="790074" y="3806775"/>
            <a:chExt cx="636900" cy="322800"/>
          </a:xfrm>
        </p:grpSpPr>
        <p:sp>
          <p:nvSpPr>
            <p:cNvPr id="386" name="Google Shape;386;g3e2baacc10d_0_474"/>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7" name="Google Shape;387;g3e2baacc10d_0_474"/>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388" name="Shape 388"/>
        <p:cNvGrpSpPr/>
        <p:nvPr/>
      </p:nvGrpSpPr>
      <p:grpSpPr>
        <a:xfrm>
          <a:off x="0" y="0"/>
          <a:ext cx="0" cy="0"/>
          <a:chOff x="0" y="0"/>
          <a:chExt cx="0" cy="0"/>
        </a:xfrm>
      </p:grpSpPr>
      <p:sp>
        <p:nvSpPr>
          <p:cNvPr id="389" name="Google Shape;389;g3e2baacc10d_0_481"/>
          <p:cNvSpPr txBox="1"/>
          <p:nvPr>
            <p:ph type="title"/>
          </p:nvPr>
        </p:nvSpPr>
        <p:spPr>
          <a:xfrm flipH="1">
            <a:off x="713275" y="3275100"/>
            <a:ext cx="3503100" cy="395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1800"/>
              <a:buNone/>
              <a:defRPr b="1" sz="1900"/>
            </a:lvl1pPr>
            <a:lvl2pPr lvl="1" algn="l">
              <a:lnSpc>
                <a:spcPct val="100000"/>
              </a:lnSpc>
              <a:spcBef>
                <a:spcPts val="0"/>
              </a:spcBef>
              <a:spcAft>
                <a:spcPts val="0"/>
              </a:spcAft>
              <a:buClr>
                <a:schemeClr val="accent2"/>
              </a:buClr>
              <a:buSzPts val="1800"/>
              <a:buNone/>
              <a:defRPr sz="1800">
                <a:solidFill>
                  <a:schemeClr val="accent2"/>
                </a:solidFill>
              </a:defRPr>
            </a:lvl2pPr>
            <a:lvl3pPr lvl="2" algn="l">
              <a:lnSpc>
                <a:spcPct val="100000"/>
              </a:lnSpc>
              <a:spcBef>
                <a:spcPts val="0"/>
              </a:spcBef>
              <a:spcAft>
                <a:spcPts val="0"/>
              </a:spcAft>
              <a:buClr>
                <a:schemeClr val="accent2"/>
              </a:buClr>
              <a:buSzPts val="1800"/>
              <a:buNone/>
              <a:defRPr sz="1800">
                <a:solidFill>
                  <a:schemeClr val="accent2"/>
                </a:solidFill>
              </a:defRPr>
            </a:lvl3pPr>
            <a:lvl4pPr lvl="3" algn="l">
              <a:lnSpc>
                <a:spcPct val="100000"/>
              </a:lnSpc>
              <a:spcBef>
                <a:spcPts val="0"/>
              </a:spcBef>
              <a:spcAft>
                <a:spcPts val="0"/>
              </a:spcAft>
              <a:buClr>
                <a:schemeClr val="accent2"/>
              </a:buClr>
              <a:buSzPts val="1800"/>
              <a:buNone/>
              <a:defRPr sz="1800">
                <a:solidFill>
                  <a:schemeClr val="accent2"/>
                </a:solidFill>
              </a:defRPr>
            </a:lvl4pPr>
            <a:lvl5pPr lvl="4" algn="l">
              <a:lnSpc>
                <a:spcPct val="100000"/>
              </a:lnSpc>
              <a:spcBef>
                <a:spcPts val="0"/>
              </a:spcBef>
              <a:spcAft>
                <a:spcPts val="0"/>
              </a:spcAft>
              <a:buClr>
                <a:schemeClr val="accent2"/>
              </a:buClr>
              <a:buSzPts val="1800"/>
              <a:buNone/>
              <a:defRPr sz="1800">
                <a:solidFill>
                  <a:schemeClr val="accent2"/>
                </a:solidFill>
              </a:defRPr>
            </a:lvl5pPr>
            <a:lvl6pPr lvl="5" algn="l">
              <a:lnSpc>
                <a:spcPct val="100000"/>
              </a:lnSpc>
              <a:spcBef>
                <a:spcPts val="0"/>
              </a:spcBef>
              <a:spcAft>
                <a:spcPts val="0"/>
              </a:spcAft>
              <a:buClr>
                <a:schemeClr val="accent2"/>
              </a:buClr>
              <a:buSzPts val="1800"/>
              <a:buNone/>
              <a:defRPr sz="1800">
                <a:solidFill>
                  <a:schemeClr val="accent2"/>
                </a:solidFill>
              </a:defRPr>
            </a:lvl6pPr>
            <a:lvl7pPr lvl="6" algn="l">
              <a:lnSpc>
                <a:spcPct val="100000"/>
              </a:lnSpc>
              <a:spcBef>
                <a:spcPts val="0"/>
              </a:spcBef>
              <a:spcAft>
                <a:spcPts val="0"/>
              </a:spcAft>
              <a:buClr>
                <a:schemeClr val="accent2"/>
              </a:buClr>
              <a:buSzPts val="1800"/>
              <a:buNone/>
              <a:defRPr sz="1800">
                <a:solidFill>
                  <a:schemeClr val="accent2"/>
                </a:solidFill>
              </a:defRPr>
            </a:lvl7pPr>
            <a:lvl8pPr lvl="7" algn="l">
              <a:lnSpc>
                <a:spcPct val="100000"/>
              </a:lnSpc>
              <a:spcBef>
                <a:spcPts val="0"/>
              </a:spcBef>
              <a:spcAft>
                <a:spcPts val="0"/>
              </a:spcAft>
              <a:buClr>
                <a:schemeClr val="accent2"/>
              </a:buClr>
              <a:buSzPts val="1800"/>
              <a:buNone/>
              <a:defRPr sz="1800">
                <a:solidFill>
                  <a:schemeClr val="accent2"/>
                </a:solidFill>
              </a:defRPr>
            </a:lvl8pPr>
            <a:lvl9pPr lvl="8" algn="l">
              <a:lnSpc>
                <a:spcPct val="100000"/>
              </a:lnSpc>
              <a:spcBef>
                <a:spcPts val="0"/>
              </a:spcBef>
              <a:spcAft>
                <a:spcPts val="0"/>
              </a:spcAft>
              <a:buClr>
                <a:schemeClr val="accent2"/>
              </a:buClr>
              <a:buSzPts val="1800"/>
              <a:buNone/>
              <a:defRPr sz="1800">
                <a:solidFill>
                  <a:schemeClr val="accent2"/>
                </a:solidFill>
              </a:defRPr>
            </a:lvl9pPr>
          </a:lstStyle>
          <a:p/>
        </p:txBody>
      </p:sp>
      <p:sp>
        <p:nvSpPr>
          <p:cNvPr id="390" name="Google Shape;390;g3e2baacc10d_0_481"/>
          <p:cNvSpPr txBox="1"/>
          <p:nvPr>
            <p:ph idx="1" type="subTitle"/>
          </p:nvPr>
        </p:nvSpPr>
        <p:spPr>
          <a:xfrm flipH="1">
            <a:off x="713275" y="840000"/>
            <a:ext cx="3503100" cy="2361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2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91" name="Google Shape;391;g3e2baacc10d_0_481"/>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 name="Shape 34"/>
        <p:cNvGrpSpPr/>
        <p:nvPr/>
      </p:nvGrpSpPr>
      <p:grpSpPr>
        <a:xfrm>
          <a:off x="0" y="0"/>
          <a:ext cx="0" cy="0"/>
          <a:chOff x="0" y="0"/>
          <a:chExt cx="0" cy="0"/>
        </a:xfrm>
      </p:grpSpPr>
      <p:sp>
        <p:nvSpPr>
          <p:cNvPr id="35" name="Google Shape;35;p23"/>
          <p:cNvSpPr txBox="1"/>
          <p:nvPr>
            <p:ph idx="1" type="body"/>
          </p:nvPr>
        </p:nvSpPr>
        <p:spPr>
          <a:xfrm>
            <a:off x="713225" y="1085200"/>
            <a:ext cx="7717500" cy="34560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Clr>
                <a:schemeClr val="lt2"/>
              </a:buClr>
              <a:buSzPts val="1200"/>
              <a:buAutoNum type="arabicPeriod"/>
              <a:defRPr sz="1200"/>
            </a:lvl1pPr>
            <a:lvl2pPr indent="-304800" lvl="1" marL="914400" algn="l">
              <a:lnSpc>
                <a:spcPct val="100000"/>
              </a:lnSpc>
              <a:spcBef>
                <a:spcPts val="0"/>
              </a:spcBef>
              <a:spcAft>
                <a:spcPts val="0"/>
              </a:spcAft>
              <a:buClr>
                <a:srgbClr val="434343"/>
              </a:buClr>
              <a:buSzPts val="1200"/>
              <a:buFont typeface="Roboto Condensed Light"/>
              <a:buAutoNum type="alphaLcPeriod"/>
              <a:defRPr/>
            </a:lvl2pPr>
            <a:lvl3pPr indent="-304800" lvl="2" marL="1371600" algn="l">
              <a:lnSpc>
                <a:spcPct val="100000"/>
              </a:lnSpc>
              <a:spcBef>
                <a:spcPts val="0"/>
              </a:spcBef>
              <a:spcAft>
                <a:spcPts val="0"/>
              </a:spcAft>
              <a:buClr>
                <a:srgbClr val="434343"/>
              </a:buClr>
              <a:buSzPts val="1200"/>
              <a:buFont typeface="Roboto Condensed Light"/>
              <a:buAutoNum type="romanLcPeriod"/>
              <a:defRPr/>
            </a:lvl3pPr>
            <a:lvl4pPr indent="-304800" lvl="3" marL="1828800" algn="l">
              <a:lnSpc>
                <a:spcPct val="100000"/>
              </a:lnSpc>
              <a:spcBef>
                <a:spcPts val="0"/>
              </a:spcBef>
              <a:spcAft>
                <a:spcPts val="0"/>
              </a:spcAft>
              <a:buClr>
                <a:srgbClr val="434343"/>
              </a:buClr>
              <a:buSzPts val="1200"/>
              <a:buFont typeface="Roboto Condensed Light"/>
              <a:buAutoNum type="arabicPeriod"/>
              <a:defRPr/>
            </a:lvl4pPr>
            <a:lvl5pPr indent="-304800" lvl="4" marL="2286000" algn="l">
              <a:lnSpc>
                <a:spcPct val="100000"/>
              </a:lnSpc>
              <a:spcBef>
                <a:spcPts val="0"/>
              </a:spcBef>
              <a:spcAft>
                <a:spcPts val="0"/>
              </a:spcAft>
              <a:buClr>
                <a:srgbClr val="434343"/>
              </a:buClr>
              <a:buSzPts val="1200"/>
              <a:buFont typeface="Roboto Condensed Light"/>
              <a:buAutoNum type="alphaLcPeriod"/>
              <a:defRPr/>
            </a:lvl5pPr>
            <a:lvl6pPr indent="-304800" lvl="5" marL="2743200" algn="l">
              <a:lnSpc>
                <a:spcPct val="100000"/>
              </a:lnSpc>
              <a:spcBef>
                <a:spcPts val="0"/>
              </a:spcBef>
              <a:spcAft>
                <a:spcPts val="0"/>
              </a:spcAft>
              <a:buClr>
                <a:srgbClr val="434343"/>
              </a:buClr>
              <a:buSzPts val="1200"/>
              <a:buFont typeface="Roboto Condensed Light"/>
              <a:buAutoNum type="romanLcPeriod"/>
              <a:defRPr/>
            </a:lvl6pPr>
            <a:lvl7pPr indent="-304800" lvl="6" marL="3200400" algn="l">
              <a:lnSpc>
                <a:spcPct val="100000"/>
              </a:lnSpc>
              <a:spcBef>
                <a:spcPts val="0"/>
              </a:spcBef>
              <a:spcAft>
                <a:spcPts val="0"/>
              </a:spcAft>
              <a:buClr>
                <a:srgbClr val="434343"/>
              </a:buClr>
              <a:buSzPts val="1200"/>
              <a:buFont typeface="Roboto Condensed Light"/>
              <a:buAutoNum type="arabicPeriod"/>
              <a:defRPr/>
            </a:lvl7pPr>
            <a:lvl8pPr indent="-304800" lvl="7" marL="3657600" algn="l">
              <a:lnSpc>
                <a:spcPct val="100000"/>
              </a:lnSpc>
              <a:spcBef>
                <a:spcPts val="0"/>
              </a:spcBef>
              <a:spcAft>
                <a:spcPts val="0"/>
              </a:spcAft>
              <a:buClr>
                <a:srgbClr val="434343"/>
              </a:buClr>
              <a:buSzPts val="1200"/>
              <a:buFont typeface="Roboto Condensed Light"/>
              <a:buAutoNum type="alphaLcPeriod"/>
              <a:defRPr/>
            </a:lvl8pPr>
            <a:lvl9pPr indent="-304800" lvl="8" marL="4114800" algn="l">
              <a:lnSpc>
                <a:spcPct val="100000"/>
              </a:lnSpc>
              <a:spcBef>
                <a:spcPts val="0"/>
              </a:spcBef>
              <a:spcAft>
                <a:spcPts val="0"/>
              </a:spcAft>
              <a:buClr>
                <a:srgbClr val="434343"/>
              </a:buClr>
              <a:buSzPts val="1200"/>
              <a:buFont typeface="Roboto Condensed Light"/>
              <a:buAutoNum type="romanLcPeriod"/>
              <a:defRPr/>
            </a:lvl9pPr>
          </a:lstStyle>
          <a:p/>
        </p:txBody>
      </p:sp>
      <p:sp>
        <p:nvSpPr>
          <p:cNvPr id="36" name="Google Shape;36;p23"/>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37" name="Google Shape;37;p23"/>
          <p:cNvSpPr/>
          <p:nvPr/>
        </p:nvSpPr>
        <p:spPr>
          <a:xfrm>
            <a:off x="6208675" y="4399450"/>
            <a:ext cx="2222100" cy="2222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 name="Google Shape;38;p23"/>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392" name="Shape 392"/>
        <p:cNvGrpSpPr/>
        <p:nvPr/>
      </p:nvGrpSpPr>
      <p:grpSpPr>
        <a:xfrm>
          <a:off x="0" y="0"/>
          <a:ext cx="0" cy="0"/>
          <a:chOff x="0" y="0"/>
          <a:chExt cx="0" cy="0"/>
        </a:xfrm>
      </p:grpSpPr>
      <p:sp>
        <p:nvSpPr>
          <p:cNvPr id="393" name="Google Shape;393;g3e2baacc10d_0_485"/>
          <p:cNvSpPr txBox="1"/>
          <p:nvPr>
            <p:ph type="title"/>
          </p:nvPr>
        </p:nvSpPr>
        <p:spPr>
          <a:xfrm>
            <a:off x="4438625" y="445025"/>
            <a:ext cx="3457800" cy="120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394" name="Google Shape;394;g3e2baacc10d_0_485"/>
          <p:cNvSpPr txBox="1"/>
          <p:nvPr>
            <p:ph idx="1" type="subTitle"/>
          </p:nvPr>
        </p:nvSpPr>
        <p:spPr>
          <a:xfrm>
            <a:off x="4438625" y="1956325"/>
            <a:ext cx="3992100" cy="241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600"/>
              <a:buFont typeface="Actor"/>
              <a:buChar char="●"/>
              <a:defRPr sz="1600"/>
            </a:lvl1pPr>
            <a:lvl2pPr lvl="1" algn="l">
              <a:lnSpc>
                <a:spcPct val="100000"/>
              </a:lnSpc>
              <a:spcBef>
                <a:spcPts val="0"/>
              </a:spcBef>
              <a:spcAft>
                <a:spcPts val="0"/>
              </a:spcAft>
              <a:buClr>
                <a:schemeClr val="lt2"/>
              </a:buClr>
              <a:buSzPts val="1600"/>
              <a:buFont typeface="Nunito"/>
              <a:buChar char="○"/>
              <a:defRPr/>
            </a:lvl2pPr>
            <a:lvl3pPr lvl="2" algn="l">
              <a:lnSpc>
                <a:spcPct val="100000"/>
              </a:lnSpc>
              <a:spcBef>
                <a:spcPts val="0"/>
              </a:spcBef>
              <a:spcAft>
                <a:spcPts val="0"/>
              </a:spcAft>
              <a:buClr>
                <a:schemeClr val="lt2"/>
              </a:buClr>
              <a:buSzPts val="1600"/>
              <a:buFont typeface="Nunito"/>
              <a:buChar char="■"/>
              <a:defRPr/>
            </a:lvl3pPr>
            <a:lvl4pPr lvl="3" algn="l">
              <a:lnSpc>
                <a:spcPct val="100000"/>
              </a:lnSpc>
              <a:spcBef>
                <a:spcPts val="0"/>
              </a:spcBef>
              <a:spcAft>
                <a:spcPts val="0"/>
              </a:spcAft>
              <a:buClr>
                <a:schemeClr val="lt2"/>
              </a:buClr>
              <a:buSzPts val="1600"/>
              <a:buFont typeface="Nunito"/>
              <a:buChar char="●"/>
              <a:defRPr/>
            </a:lvl4pPr>
            <a:lvl5pPr lvl="4" algn="l">
              <a:lnSpc>
                <a:spcPct val="100000"/>
              </a:lnSpc>
              <a:spcBef>
                <a:spcPts val="0"/>
              </a:spcBef>
              <a:spcAft>
                <a:spcPts val="0"/>
              </a:spcAft>
              <a:buClr>
                <a:schemeClr val="lt2"/>
              </a:buClr>
              <a:buSzPts val="1600"/>
              <a:buFont typeface="Nunito"/>
              <a:buChar char="○"/>
              <a:defRPr/>
            </a:lvl5pPr>
            <a:lvl6pPr lvl="5" algn="l">
              <a:lnSpc>
                <a:spcPct val="100000"/>
              </a:lnSpc>
              <a:spcBef>
                <a:spcPts val="0"/>
              </a:spcBef>
              <a:spcAft>
                <a:spcPts val="0"/>
              </a:spcAft>
              <a:buClr>
                <a:schemeClr val="lt2"/>
              </a:buClr>
              <a:buSzPts val="1600"/>
              <a:buFont typeface="Nunito"/>
              <a:buChar char="■"/>
              <a:defRPr/>
            </a:lvl6pPr>
            <a:lvl7pPr lvl="6" algn="l">
              <a:lnSpc>
                <a:spcPct val="100000"/>
              </a:lnSpc>
              <a:spcBef>
                <a:spcPts val="0"/>
              </a:spcBef>
              <a:spcAft>
                <a:spcPts val="0"/>
              </a:spcAft>
              <a:buClr>
                <a:schemeClr val="lt2"/>
              </a:buClr>
              <a:buSzPts val="1600"/>
              <a:buFont typeface="Nunito"/>
              <a:buChar char="●"/>
              <a:defRPr/>
            </a:lvl7pPr>
            <a:lvl8pPr lvl="7" algn="l">
              <a:lnSpc>
                <a:spcPct val="100000"/>
              </a:lnSpc>
              <a:spcBef>
                <a:spcPts val="0"/>
              </a:spcBef>
              <a:spcAft>
                <a:spcPts val="0"/>
              </a:spcAft>
              <a:buClr>
                <a:schemeClr val="lt2"/>
              </a:buClr>
              <a:buSzPts val="1600"/>
              <a:buFont typeface="Nunito"/>
              <a:buChar char="○"/>
              <a:defRPr/>
            </a:lvl8pPr>
            <a:lvl9pPr lvl="8" algn="l">
              <a:lnSpc>
                <a:spcPct val="100000"/>
              </a:lnSpc>
              <a:spcBef>
                <a:spcPts val="0"/>
              </a:spcBef>
              <a:spcAft>
                <a:spcPts val="0"/>
              </a:spcAft>
              <a:buClr>
                <a:schemeClr val="lt2"/>
              </a:buClr>
              <a:buSzPts val="1600"/>
              <a:buFont typeface="Nunito"/>
              <a:buChar char="■"/>
              <a:defRPr/>
            </a:lvl9pPr>
          </a:lstStyle>
          <a:p/>
        </p:txBody>
      </p:sp>
      <p:cxnSp>
        <p:nvCxnSpPr>
          <p:cNvPr id="395" name="Google Shape;395;g3e2baacc10d_0_485"/>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6" name="Shape 396"/>
        <p:cNvGrpSpPr/>
        <p:nvPr/>
      </p:nvGrpSpPr>
      <p:grpSpPr>
        <a:xfrm>
          <a:off x="0" y="0"/>
          <a:ext cx="0" cy="0"/>
          <a:chOff x="0" y="0"/>
          <a:chExt cx="0" cy="0"/>
        </a:xfrm>
      </p:grpSpPr>
      <p:sp>
        <p:nvSpPr>
          <p:cNvPr id="397" name="Google Shape;397;g3e2baacc10d_0_489"/>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398" name="Google Shape;398;g3e2baacc10d_0_489"/>
          <p:cNvSpPr txBox="1"/>
          <p:nvPr>
            <p:ph idx="1" type="subTitle"/>
          </p:nvPr>
        </p:nvSpPr>
        <p:spPr>
          <a:xfrm>
            <a:off x="713225" y="1479550"/>
            <a:ext cx="35031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g3e2baacc10d_0_489"/>
          <p:cNvSpPr txBox="1"/>
          <p:nvPr>
            <p:ph idx="2" type="subTitle"/>
          </p:nvPr>
        </p:nvSpPr>
        <p:spPr>
          <a:xfrm>
            <a:off x="713225" y="2816525"/>
            <a:ext cx="35031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0" name="Google Shape;400;g3e2baacc10d_0_489"/>
          <p:cNvSpPr txBox="1"/>
          <p:nvPr>
            <p:ph idx="3" type="subTitle"/>
          </p:nvPr>
        </p:nvSpPr>
        <p:spPr>
          <a:xfrm>
            <a:off x="713225" y="1904125"/>
            <a:ext cx="3503100" cy="636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01" name="Google Shape;401;g3e2baacc10d_0_489"/>
          <p:cNvSpPr txBox="1"/>
          <p:nvPr>
            <p:ph idx="4" type="subTitle"/>
          </p:nvPr>
        </p:nvSpPr>
        <p:spPr>
          <a:xfrm>
            <a:off x="713225" y="3241100"/>
            <a:ext cx="3503100" cy="636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cxnSp>
        <p:nvCxnSpPr>
          <p:cNvPr id="402" name="Google Shape;402;g3e2baacc10d_0_489"/>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CUSTOM_4">
    <p:spTree>
      <p:nvGrpSpPr>
        <p:cNvPr id="403" name="Shape 403"/>
        <p:cNvGrpSpPr/>
        <p:nvPr/>
      </p:nvGrpSpPr>
      <p:grpSpPr>
        <a:xfrm>
          <a:off x="0" y="0"/>
          <a:ext cx="0" cy="0"/>
          <a:chOff x="0" y="0"/>
          <a:chExt cx="0" cy="0"/>
        </a:xfrm>
      </p:grpSpPr>
      <p:sp>
        <p:nvSpPr>
          <p:cNvPr id="404" name="Google Shape;404;g3e2baacc10d_0_496"/>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405" name="Google Shape;405;g3e2baacc10d_0_496"/>
          <p:cNvSpPr txBox="1"/>
          <p:nvPr>
            <p:ph idx="1" type="subTitle"/>
          </p:nvPr>
        </p:nvSpPr>
        <p:spPr>
          <a:xfrm flipH="1">
            <a:off x="5284948" y="1255100"/>
            <a:ext cx="25968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6" name="Google Shape;406;g3e2baacc10d_0_496"/>
          <p:cNvSpPr txBox="1"/>
          <p:nvPr>
            <p:ph idx="2" type="subTitle"/>
          </p:nvPr>
        </p:nvSpPr>
        <p:spPr>
          <a:xfrm flipH="1">
            <a:off x="5284948" y="2411565"/>
            <a:ext cx="25968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7" name="Google Shape;407;g3e2baacc10d_0_496"/>
          <p:cNvSpPr txBox="1"/>
          <p:nvPr>
            <p:ph idx="3" type="subTitle"/>
          </p:nvPr>
        </p:nvSpPr>
        <p:spPr>
          <a:xfrm flipH="1">
            <a:off x="5284948" y="1574572"/>
            <a:ext cx="25968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08" name="Google Shape;408;g3e2baacc10d_0_496"/>
          <p:cNvSpPr txBox="1"/>
          <p:nvPr>
            <p:ph idx="4" type="subTitle"/>
          </p:nvPr>
        </p:nvSpPr>
        <p:spPr>
          <a:xfrm flipH="1">
            <a:off x="5284948" y="2728211"/>
            <a:ext cx="25968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09" name="Google Shape;409;g3e2baacc10d_0_496"/>
          <p:cNvSpPr txBox="1"/>
          <p:nvPr>
            <p:ph idx="5" type="subTitle"/>
          </p:nvPr>
        </p:nvSpPr>
        <p:spPr>
          <a:xfrm flipH="1">
            <a:off x="5284948" y="3568030"/>
            <a:ext cx="25968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0" name="Google Shape;410;g3e2baacc10d_0_496"/>
          <p:cNvSpPr txBox="1"/>
          <p:nvPr>
            <p:ph idx="6" type="subTitle"/>
          </p:nvPr>
        </p:nvSpPr>
        <p:spPr>
          <a:xfrm flipH="1">
            <a:off x="5284948" y="3884676"/>
            <a:ext cx="25968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cxnSp>
        <p:nvCxnSpPr>
          <p:cNvPr id="411" name="Google Shape;411;g3e2baacc10d_0_496"/>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2" name="Shape 412"/>
        <p:cNvGrpSpPr/>
        <p:nvPr/>
      </p:nvGrpSpPr>
      <p:grpSpPr>
        <a:xfrm>
          <a:off x="0" y="0"/>
          <a:ext cx="0" cy="0"/>
          <a:chOff x="0" y="0"/>
          <a:chExt cx="0" cy="0"/>
        </a:xfrm>
      </p:grpSpPr>
      <p:sp>
        <p:nvSpPr>
          <p:cNvPr id="413" name="Google Shape;413;g3e2baacc10d_0_505"/>
          <p:cNvSpPr txBox="1"/>
          <p:nvPr>
            <p:ph type="title"/>
          </p:nvPr>
        </p:nvSpPr>
        <p:spPr>
          <a:xfrm>
            <a:off x="713225" y="1224450"/>
            <a:ext cx="4855200" cy="2389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4800"/>
              <a:buNone/>
              <a:defRPr b="1" sz="76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cxnSp>
        <p:nvCxnSpPr>
          <p:cNvPr id="414" name="Google Shape;414;g3e2baacc10d_0_505"/>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5">
    <p:spTree>
      <p:nvGrpSpPr>
        <p:cNvPr id="415" name="Shape 415"/>
        <p:cNvGrpSpPr/>
        <p:nvPr/>
      </p:nvGrpSpPr>
      <p:grpSpPr>
        <a:xfrm>
          <a:off x="0" y="0"/>
          <a:ext cx="0" cy="0"/>
          <a:chOff x="0" y="0"/>
          <a:chExt cx="0" cy="0"/>
        </a:xfrm>
      </p:grpSpPr>
      <p:sp>
        <p:nvSpPr>
          <p:cNvPr id="416" name="Google Shape;416;g3e2baacc10d_0_508"/>
          <p:cNvSpPr txBox="1"/>
          <p:nvPr>
            <p:ph type="title"/>
          </p:nvPr>
        </p:nvSpPr>
        <p:spPr>
          <a:xfrm>
            <a:off x="766350" y="2257736"/>
            <a:ext cx="4018500" cy="841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b="1" sz="52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417" name="Google Shape;417;g3e2baacc10d_0_508"/>
          <p:cNvSpPr txBox="1"/>
          <p:nvPr>
            <p:ph idx="1" type="subTitle"/>
          </p:nvPr>
        </p:nvSpPr>
        <p:spPr>
          <a:xfrm>
            <a:off x="766350" y="3099525"/>
            <a:ext cx="3059700" cy="70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8" name="Google Shape;418;g3e2baacc10d_0_508"/>
          <p:cNvSpPr txBox="1"/>
          <p:nvPr>
            <p:ph idx="2" type="title"/>
          </p:nvPr>
        </p:nvSpPr>
        <p:spPr>
          <a:xfrm>
            <a:off x="766350" y="1035674"/>
            <a:ext cx="1905600" cy="123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8900"/>
              <a:buNone/>
              <a:defRPr sz="8900">
                <a:solidFill>
                  <a:schemeClr val="lt2"/>
                </a:solidFill>
              </a:defRPr>
            </a:lvl1pPr>
            <a:lvl2pPr lvl="1" algn="l">
              <a:lnSpc>
                <a:spcPct val="100000"/>
              </a:lnSpc>
              <a:spcBef>
                <a:spcPts val="0"/>
              </a:spcBef>
              <a:spcAft>
                <a:spcPts val="0"/>
              </a:spcAft>
              <a:buClr>
                <a:schemeClr val="lt1"/>
              </a:buClr>
              <a:buSzPts val="8900"/>
              <a:buNone/>
              <a:defRPr sz="8900">
                <a:solidFill>
                  <a:schemeClr val="lt1"/>
                </a:solidFill>
              </a:defRPr>
            </a:lvl2pPr>
            <a:lvl3pPr lvl="2" algn="l">
              <a:lnSpc>
                <a:spcPct val="100000"/>
              </a:lnSpc>
              <a:spcBef>
                <a:spcPts val="0"/>
              </a:spcBef>
              <a:spcAft>
                <a:spcPts val="0"/>
              </a:spcAft>
              <a:buClr>
                <a:schemeClr val="lt1"/>
              </a:buClr>
              <a:buSzPts val="8900"/>
              <a:buNone/>
              <a:defRPr sz="8900">
                <a:solidFill>
                  <a:schemeClr val="lt1"/>
                </a:solidFill>
              </a:defRPr>
            </a:lvl3pPr>
            <a:lvl4pPr lvl="3" algn="l">
              <a:lnSpc>
                <a:spcPct val="100000"/>
              </a:lnSpc>
              <a:spcBef>
                <a:spcPts val="0"/>
              </a:spcBef>
              <a:spcAft>
                <a:spcPts val="0"/>
              </a:spcAft>
              <a:buClr>
                <a:schemeClr val="lt1"/>
              </a:buClr>
              <a:buSzPts val="8900"/>
              <a:buNone/>
              <a:defRPr sz="8900">
                <a:solidFill>
                  <a:schemeClr val="lt1"/>
                </a:solidFill>
              </a:defRPr>
            </a:lvl4pPr>
            <a:lvl5pPr lvl="4" algn="l">
              <a:lnSpc>
                <a:spcPct val="100000"/>
              </a:lnSpc>
              <a:spcBef>
                <a:spcPts val="0"/>
              </a:spcBef>
              <a:spcAft>
                <a:spcPts val="0"/>
              </a:spcAft>
              <a:buClr>
                <a:schemeClr val="lt1"/>
              </a:buClr>
              <a:buSzPts val="8900"/>
              <a:buNone/>
              <a:defRPr sz="8900">
                <a:solidFill>
                  <a:schemeClr val="lt1"/>
                </a:solidFill>
              </a:defRPr>
            </a:lvl5pPr>
            <a:lvl6pPr lvl="5" algn="l">
              <a:lnSpc>
                <a:spcPct val="100000"/>
              </a:lnSpc>
              <a:spcBef>
                <a:spcPts val="0"/>
              </a:spcBef>
              <a:spcAft>
                <a:spcPts val="0"/>
              </a:spcAft>
              <a:buClr>
                <a:schemeClr val="lt1"/>
              </a:buClr>
              <a:buSzPts val="8900"/>
              <a:buNone/>
              <a:defRPr sz="8900">
                <a:solidFill>
                  <a:schemeClr val="lt1"/>
                </a:solidFill>
              </a:defRPr>
            </a:lvl6pPr>
            <a:lvl7pPr lvl="6" algn="l">
              <a:lnSpc>
                <a:spcPct val="100000"/>
              </a:lnSpc>
              <a:spcBef>
                <a:spcPts val="0"/>
              </a:spcBef>
              <a:spcAft>
                <a:spcPts val="0"/>
              </a:spcAft>
              <a:buClr>
                <a:schemeClr val="lt1"/>
              </a:buClr>
              <a:buSzPts val="8900"/>
              <a:buNone/>
              <a:defRPr sz="8900">
                <a:solidFill>
                  <a:schemeClr val="lt1"/>
                </a:solidFill>
              </a:defRPr>
            </a:lvl7pPr>
            <a:lvl8pPr lvl="7" algn="l">
              <a:lnSpc>
                <a:spcPct val="100000"/>
              </a:lnSpc>
              <a:spcBef>
                <a:spcPts val="0"/>
              </a:spcBef>
              <a:spcAft>
                <a:spcPts val="0"/>
              </a:spcAft>
              <a:buClr>
                <a:schemeClr val="lt1"/>
              </a:buClr>
              <a:buSzPts val="8900"/>
              <a:buNone/>
              <a:defRPr sz="8900">
                <a:solidFill>
                  <a:schemeClr val="lt1"/>
                </a:solidFill>
              </a:defRPr>
            </a:lvl8pPr>
            <a:lvl9pPr lvl="8" algn="l">
              <a:lnSpc>
                <a:spcPct val="100000"/>
              </a:lnSpc>
              <a:spcBef>
                <a:spcPts val="0"/>
              </a:spcBef>
              <a:spcAft>
                <a:spcPts val="0"/>
              </a:spcAft>
              <a:buClr>
                <a:schemeClr val="lt1"/>
              </a:buClr>
              <a:buSzPts val="8900"/>
              <a:buNone/>
              <a:defRPr sz="8900">
                <a:solidFill>
                  <a:schemeClr val="lt1"/>
                </a:solidFill>
              </a:defRPr>
            </a:lvl9pPr>
          </a:lstStyle>
          <a:p/>
        </p:txBody>
      </p:sp>
      <p:grpSp>
        <p:nvGrpSpPr>
          <p:cNvPr id="419" name="Google Shape;419;g3e2baacc10d_0_508"/>
          <p:cNvGrpSpPr/>
          <p:nvPr/>
        </p:nvGrpSpPr>
        <p:grpSpPr>
          <a:xfrm>
            <a:off x="790074" y="4263975"/>
            <a:ext cx="636900" cy="322800"/>
            <a:chOff x="790074" y="3806775"/>
            <a:chExt cx="636900" cy="322800"/>
          </a:xfrm>
        </p:grpSpPr>
        <p:sp>
          <p:nvSpPr>
            <p:cNvPr id="420" name="Google Shape;420;g3e2baacc10d_0_508"/>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21" name="Google Shape;421;g3e2baacc10d_0_508"/>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422" name="Google Shape;422;g3e2baacc10d_0_508"/>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6">
    <p:spTree>
      <p:nvGrpSpPr>
        <p:cNvPr id="423" name="Shape 423"/>
        <p:cNvGrpSpPr/>
        <p:nvPr/>
      </p:nvGrpSpPr>
      <p:grpSpPr>
        <a:xfrm>
          <a:off x="0" y="0"/>
          <a:ext cx="0" cy="0"/>
          <a:chOff x="0" y="0"/>
          <a:chExt cx="0" cy="0"/>
        </a:xfrm>
      </p:grpSpPr>
      <p:sp>
        <p:nvSpPr>
          <p:cNvPr id="424" name="Google Shape;424;g3e2baacc10d_0_516"/>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425" name="Google Shape;425;g3e2baacc10d_0_516"/>
          <p:cNvSpPr txBox="1"/>
          <p:nvPr>
            <p:ph idx="1" type="subTitle"/>
          </p:nvPr>
        </p:nvSpPr>
        <p:spPr>
          <a:xfrm>
            <a:off x="713225" y="1809797"/>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g3e2baacc10d_0_516"/>
          <p:cNvSpPr txBox="1"/>
          <p:nvPr>
            <p:ph idx="2" type="subTitle"/>
          </p:nvPr>
        </p:nvSpPr>
        <p:spPr>
          <a:xfrm>
            <a:off x="2986750" y="1809797"/>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7" name="Google Shape;427;g3e2baacc10d_0_516"/>
          <p:cNvSpPr txBox="1"/>
          <p:nvPr>
            <p:ph idx="3" type="subTitle"/>
          </p:nvPr>
        </p:nvSpPr>
        <p:spPr>
          <a:xfrm>
            <a:off x="713225" y="2166297"/>
            <a:ext cx="2085900" cy="567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28" name="Google Shape;428;g3e2baacc10d_0_516"/>
          <p:cNvSpPr txBox="1"/>
          <p:nvPr>
            <p:ph idx="4" type="subTitle"/>
          </p:nvPr>
        </p:nvSpPr>
        <p:spPr>
          <a:xfrm>
            <a:off x="2986750" y="2163776"/>
            <a:ext cx="2085900" cy="567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29" name="Google Shape;429;g3e2baacc10d_0_516"/>
          <p:cNvSpPr txBox="1"/>
          <p:nvPr>
            <p:ph idx="5" type="subTitle"/>
          </p:nvPr>
        </p:nvSpPr>
        <p:spPr>
          <a:xfrm>
            <a:off x="5260275" y="1809797"/>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0" name="Google Shape;430;g3e2baacc10d_0_516"/>
          <p:cNvSpPr txBox="1"/>
          <p:nvPr>
            <p:ph idx="6" type="subTitle"/>
          </p:nvPr>
        </p:nvSpPr>
        <p:spPr>
          <a:xfrm>
            <a:off x="5260275" y="2163776"/>
            <a:ext cx="2085900" cy="567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31" name="Google Shape;431;g3e2baacc10d_0_516"/>
          <p:cNvSpPr txBox="1"/>
          <p:nvPr>
            <p:ph idx="7" type="subTitle"/>
          </p:nvPr>
        </p:nvSpPr>
        <p:spPr>
          <a:xfrm>
            <a:off x="713225" y="3387747"/>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2" name="Google Shape;432;g3e2baacc10d_0_516"/>
          <p:cNvSpPr txBox="1"/>
          <p:nvPr>
            <p:ph idx="8" type="subTitle"/>
          </p:nvPr>
        </p:nvSpPr>
        <p:spPr>
          <a:xfrm>
            <a:off x="2986750" y="3387748"/>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3" name="Google Shape;433;g3e2baacc10d_0_516"/>
          <p:cNvSpPr txBox="1"/>
          <p:nvPr>
            <p:ph idx="9" type="subTitle"/>
          </p:nvPr>
        </p:nvSpPr>
        <p:spPr>
          <a:xfrm>
            <a:off x="713225" y="3741857"/>
            <a:ext cx="2085900" cy="570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34" name="Google Shape;434;g3e2baacc10d_0_516"/>
          <p:cNvSpPr txBox="1"/>
          <p:nvPr>
            <p:ph idx="13" type="subTitle"/>
          </p:nvPr>
        </p:nvSpPr>
        <p:spPr>
          <a:xfrm>
            <a:off x="2986750" y="3739326"/>
            <a:ext cx="2085900" cy="570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35" name="Google Shape;435;g3e2baacc10d_0_516"/>
          <p:cNvSpPr txBox="1"/>
          <p:nvPr>
            <p:ph idx="14" type="subTitle"/>
          </p:nvPr>
        </p:nvSpPr>
        <p:spPr>
          <a:xfrm>
            <a:off x="5260275" y="3387748"/>
            <a:ext cx="20859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g3e2baacc10d_0_516"/>
          <p:cNvSpPr txBox="1"/>
          <p:nvPr>
            <p:ph idx="15" type="subTitle"/>
          </p:nvPr>
        </p:nvSpPr>
        <p:spPr>
          <a:xfrm>
            <a:off x="5260275" y="3739326"/>
            <a:ext cx="2085900" cy="570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cxnSp>
        <p:nvCxnSpPr>
          <p:cNvPr id="437" name="Google Shape;437;g3e2baacc10d_0_516"/>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8" name="Shape 438"/>
        <p:cNvGrpSpPr/>
        <p:nvPr/>
      </p:nvGrpSpPr>
      <p:grpSpPr>
        <a:xfrm>
          <a:off x="0" y="0"/>
          <a:ext cx="0" cy="0"/>
          <a:chOff x="0" y="0"/>
          <a:chExt cx="0" cy="0"/>
        </a:xfrm>
      </p:grpSpPr>
      <p:sp>
        <p:nvSpPr>
          <p:cNvPr id="439" name="Google Shape;439;g3e2baacc10d_0_531"/>
          <p:cNvSpPr/>
          <p:nvPr/>
        </p:nvSpPr>
        <p:spPr>
          <a:xfrm>
            <a:off x="-17350" y="-1275"/>
            <a:ext cx="9161400" cy="5178600"/>
          </a:xfrm>
          <a:prstGeom prst="rect">
            <a:avLst/>
          </a:prstGeom>
          <a:solidFill>
            <a:srgbClr val="8E7CC3">
              <a:alpha val="207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g3e2baacc10d_0_531"/>
          <p:cNvSpPr txBox="1"/>
          <p:nvPr>
            <p:ph type="title"/>
          </p:nvPr>
        </p:nvSpPr>
        <p:spPr>
          <a:xfrm>
            <a:off x="713225" y="3044225"/>
            <a:ext cx="3330300" cy="141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atin typeface="Baloo 2"/>
                <a:ea typeface="Baloo 2"/>
                <a:cs typeface="Baloo 2"/>
                <a:sym typeface="Baloo 2"/>
              </a:defRPr>
            </a:lvl2pPr>
            <a:lvl3pPr lvl="2" algn="l">
              <a:lnSpc>
                <a:spcPct val="100000"/>
              </a:lnSpc>
              <a:spcBef>
                <a:spcPts val="0"/>
              </a:spcBef>
              <a:spcAft>
                <a:spcPts val="0"/>
              </a:spcAft>
              <a:buSzPts val="3300"/>
              <a:buNone/>
              <a:defRPr>
                <a:latin typeface="Baloo 2"/>
                <a:ea typeface="Baloo 2"/>
                <a:cs typeface="Baloo 2"/>
                <a:sym typeface="Baloo 2"/>
              </a:defRPr>
            </a:lvl3pPr>
            <a:lvl4pPr lvl="3" algn="l">
              <a:lnSpc>
                <a:spcPct val="100000"/>
              </a:lnSpc>
              <a:spcBef>
                <a:spcPts val="0"/>
              </a:spcBef>
              <a:spcAft>
                <a:spcPts val="0"/>
              </a:spcAft>
              <a:buSzPts val="3300"/>
              <a:buNone/>
              <a:defRPr>
                <a:latin typeface="Baloo 2"/>
                <a:ea typeface="Baloo 2"/>
                <a:cs typeface="Baloo 2"/>
                <a:sym typeface="Baloo 2"/>
              </a:defRPr>
            </a:lvl4pPr>
            <a:lvl5pPr lvl="4" algn="l">
              <a:lnSpc>
                <a:spcPct val="100000"/>
              </a:lnSpc>
              <a:spcBef>
                <a:spcPts val="0"/>
              </a:spcBef>
              <a:spcAft>
                <a:spcPts val="0"/>
              </a:spcAft>
              <a:buSzPts val="3300"/>
              <a:buNone/>
              <a:defRPr>
                <a:latin typeface="Baloo 2"/>
                <a:ea typeface="Baloo 2"/>
                <a:cs typeface="Baloo 2"/>
                <a:sym typeface="Baloo 2"/>
              </a:defRPr>
            </a:lvl5pPr>
            <a:lvl6pPr lvl="5" algn="l">
              <a:lnSpc>
                <a:spcPct val="100000"/>
              </a:lnSpc>
              <a:spcBef>
                <a:spcPts val="0"/>
              </a:spcBef>
              <a:spcAft>
                <a:spcPts val="0"/>
              </a:spcAft>
              <a:buSzPts val="3300"/>
              <a:buNone/>
              <a:defRPr>
                <a:latin typeface="Baloo 2"/>
                <a:ea typeface="Baloo 2"/>
                <a:cs typeface="Baloo 2"/>
                <a:sym typeface="Baloo 2"/>
              </a:defRPr>
            </a:lvl6pPr>
            <a:lvl7pPr lvl="6" algn="l">
              <a:lnSpc>
                <a:spcPct val="100000"/>
              </a:lnSpc>
              <a:spcBef>
                <a:spcPts val="0"/>
              </a:spcBef>
              <a:spcAft>
                <a:spcPts val="0"/>
              </a:spcAft>
              <a:buSzPts val="3300"/>
              <a:buNone/>
              <a:defRPr>
                <a:latin typeface="Baloo 2"/>
                <a:ea typeface="Baloo 2"/>
                <a:cs typeface="Baloo 2"/>
                <a:sym typeface="Baloo 2"/>
              </a:defRPr>
            </a:lvl7pPr>
            <a:lvl8pPr lvl="7" algn="l">
              <a:lnSpc>
                <a:spcPct val="100000"/>
              </a:lnSpc>
              <a:spcBef>
                <a:spcPts val="0"/>
              </a:spcBef>
              <a:spcAft>
                <a:spcPts val="0"/>
              </a:spcAft>
              <a:buSzPts val="3300"/>
              <a:buNone/>
              <a:defRPr>
                <a:latin typeface="Baloo 2"/>
                <a:ea typeface="Baloo 2"/>
                <a:cs typeface="Baloo 2"/>
                <a:sym typeface="Baloo 2"/>
              </a:defRPr>
            </a:lvl8pPr>
            <a:lvl9pPr lvl="8" algn="l">
              <a:lnSpc>
                <a:spcPct val="100000"/>
              </a:lnSpc>
              <a:spcBef>
                <a:spcPts val="0"/>
              </a:spcBef>
              <a:spcAft>
                <a:spcPts val="0"/>
              </a:spcAft>
              <a:buSzPts val="3300"/>
              <a:buNone/>
              <a:defRPr>
                <a:latin typeface="Baloo 2"/>
                <a:ea typeface="Baloo 2"/>
                <a:cs typeface="Baloo 2"/>
                <a:sym typeface="Baloo 2"/>
              </a:defRPr>
            </a:lvl9pPr>
          </a:lstStyle>
          <a:p/>
        </p:txBody>
      </p:sp>
      <p:cxnSp>
        <p:nvCxnSpPr>
          <p:cNvPr id="441" name="Google Shape;441;g3e2baacc10d_0_531"/>
          <p:cNvCxnSpPr/>
          <p:nvPr/>
        </p:nvCxnSpPr>
        <p:spPr>
          <a:xfrm>
            <a:off x="211985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7">
    <p:spTree>
      <p:nvGrpSpPr>
        <p:cNvPr id="442" name="Shape 442"/>
        <p:cNvGrpSpPr/>
        <p:nvPr/>
      </p:nvGrpSpPr>
      <p:grpSpPr>
        <a:xfrm>
          <a:off x="0" y="0"/>
          <a:ext cx="0" cy="0"/>
          <a:chOff x="0" y="0"/>
          <a:chExt cx="0" cy="0"/>
        </a:xfrm>
      </p:grpSpPr>
      <p:sp>
        <p:nvSpPr>
          <p:cNvPr id="443" name="Google Shape;443;g3e2baacc10d_0_535"/>
          <p:cNvSpPr txBox="1"/>
          <p:nvPr>
            <p:ph type="title"/>
          </p:nvPr>
        </p:nvSpPr>
        <p:spPr>
          <a:xfrm>
            <a:off x="4938950" y="2257726"/>
            <a:ext cx="3491700" cy="841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b="1" sz="52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444" name="Google Shape;444;g3e2baacc10d_0_535"/>
          <p:cNvSpPr txBox="1"/>
          <p:nvPr>
            <p:ph idx="1" type="subTitle"/>
          </p:nvPr>
        </p:nvSpPr>
        <p:spPr>
          <a:xfrm>
            <a:off x="4938950" y="3099525"/>
            <a:ext cx="3128400" cy="70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5" name="Google Shape;445;g3e2baacc10d_0_535"/>
          <p:cNvSpPr txBox="1"/>
          <p:nvPr>
            <p:ph idx="2" type="title"/>
          </p:nvPr>
        </p:nvSpPr>
        <p:spPr>
          <a:xfrm>
            <a:off x="4938950" y="1035675"/>
            <a:ext cx="1948500" cy="123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8900"/>
              <a:buNone/>
              <a:defRPr sz="8900">
                <a:solidFill>
                  <a:schemeClr val="lt2"/>
                </a:solidFill>
              </a:defRPr>
            </a:lvl1pPr>
            <a:lvl2pPr lvl="1" algn="l">
              <a:lnSpc>
                <a:spcPct val="100000"/>
              </a:lnSpc>
              <a:spcBef>
                <a:spcPts val="0"/>
              </a:spcBef>
              <a:spcAft>
                <a:spcPts val="0"/>
              </a:spcAft>
              <a:buClr>
                <a:schemeClr val="lt1"/>
              </a:buClr>
              <a:buSzPts val="8900"/>
              <a:buNone/>
              <a:defRPr sz="8900">
                <a:solidFill>
                  <a:schemeClr val="lt1"/>
                </a:solidFill>
              </a:defRPr>
            </a:lvl2pPr>
            <a:lvl3pPr lvl="2" algn="l">
              <a:lnSpc>
                <a:spcPct val="100000"/>
              </a:lnSpc>
              <a:spcBef>
                <a:spcPts val="0"/>
              </a:spcBef>
              <a:spcAft>
                <a:spcPts val="0"/>
              </a:spcAft>
              <a:buClr>
                <a:schemeClr val="lt1"/>
              </a:buClr>
              <a:buSzPts val="8900"/>
              <a:buNone/>
              <a:defRPr sz="8900">
                <a:solidFill>
                  <a:schemeClr val="lt1"/>
                </a:solidFill>
              </a:defRPr>
            </a:lvl3pPr>
            <a:lvl4pPr lvl="3" algn="l">
              <a:lnSpc>
                <a:spcPct val="100000"/>
              </a:lnSpc>
              <a:spcBef>
                <a:spcPts val="0"/>
              </a:spcBef>
              <a:spcAft>
                <a:spcPts val="0"/>
              </a:spcAft>
              <a:buClr>
                <a:schemeClr val="lt1"/>
              </a:buClr>
              <a:buSzPts val="8900"/>
              <a:buNone/>
              <a:defRPr sz="8900">
                <a:solidFill>
                  <a:schemeClr val="lt1"/>
                </a:solidFill>
              </a:defRPr>
            </a:lvl4pPr>
            <a:lvl5pPr lvl="4" algn="l">
              <a:lnSpc>
                <a:spcPct val="100000"/>
              </a:lnSpc>
              <a:spcBef>
                <a:spcPts val="0"/>
              </a:spcBef>
              <a:spcAft>
                <a:spcPts val="0"/>
              </a:spcAft>
              <a:buClr>
                <a:schemeClr val="lt1"/>
              </a:buClr>
              <a:buSzPts val="8900"/>
              <a:buNone/>
              <a:defRPr sz="8900">
                <a:solidFill>
                  <a:schemeClr val="lt1"/>
                </a:solidFill>
              </a:defRPr>
            </a:lvl5pPr>
            <a:lvl6pPr lvl="5" algn="l">
              <a:lnSpc>
                <a:spcPct val="100000"/>
              </a:lnSpc>
              <a:spcBef>
                <a:spcPts val="0"/>
              </a:spcBef>
              <a:spcAft>
                <a:spcPts val="0"/>
              </a:spcAft>
              <a:buClr>
                <a:schemeClr val="lt1"/>
              </a:buClr>
              <a:buSzPts val="8900"/>
              <a:buNone/>
              <a:defRPr sz="8900">
                <a:solidFill>
                  <a:schemeClr val="lt1"/>
                </a:solidFill>
              </a:defRPr>
            </a:lvl6pPr>
            <a:lvl7pPr lvl="6" algn="l">
              <a:lnSpc>
                <a:spcPct val="100000"/>
              </a:lnSpc>
              <a:spcBef>
                <a:spcPts val="0"/>
              </a:spcBef>
              <a:spcAft>
                <a:spcPts val="0"/>
              </a:spcAft>
              <a:buClr>
                <a:schemeClr val="lt1"/>
              </a:buClr>
              <a:buSzPts val="8900"/>
              <a:buNone/>
              <a:defRPr sz="8900">
                <a:solidFill>
                  <a:schemeClr val="lt1"/>
                </a:solidFill>
              </a:defRPr>
            </a:lvl7pPr>
            <a:lvl8pPr lvl="7" algn="l">
              <a:lnSpc>
                <a:spcPct val="100000"/>
              </a:lnSpc>
              <a:spcBef>
                <a:spcPts val="0"/>
              </a:spcBef>
              <a:spcAft>
                <a:spcPts val="0"/>
              </a:spcAft>
              <a:buClr>
                <a:schemeClr val="lt1"/>
              </a:buClr>
              <a:buSzPts val="8900"/>
              <a:buNone/>
              <a:defRPr sz="8900">
                <a:solidFill>
                  <a:schemeClr val="lt1"/>
                </a:solidFill>
              </a:defRPr>
            </a:lvl8pPr>
            <a:lvl9pPr lvl="8" algn="l">
              <a:lnSpc>
                <a:spcPct val="100000"/>
              </a:lnSpc>
              <a:spcBef>
                <a:spcPts val="0"/>
              </a:spcBef>
              <a:spcAft>
                <a:spcPts val="0"/>
              </a:spcAft>
              <a:buClr>
                <a:schemeClr val="lt1"/>
              </a:buClr>
              <a:buSzPts val="8900"/>
              <a:buNone/>
              <a:defRPr sz="8900">
                <a:solidFill>
                  <a:schemeClr val="lt1"/>
                </a:solidFill>
              </a:defRPr>
            </a:lvl9pPr>
          </a:lstStyle>
          <a:p/>
        </p:txBody>
      </p:sp>
      <p:grpSp>
        <p:nvGrpSpPr>
          <p:cNvPr id="446" name="Google Shape;446;g3e2baacc10d_0_535"/>
          <p:cNvGrpSpPr/>
          <p:nvPr/>
        </p:nvGrpSpPr>
        <p:grpSpPr>
          <a:xfrm>
            <a:off x="7748824" y="632675"/>
            <a:ext cx="636900" cy="322800"/>
            <a:chOff x="790074" y="3806775"/>
            <a:chExt cx="636900" cy="322800"/>
          </a:xfrm>
        </p:grpSpPr>
        <p:sp>
          <p:nvSpPr>
            <p:cNvPr id="447" name="Google Shape;447;g3e2baacc10d_0_535"/>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48" name="Google Shape;448;g3e2baacc10d_0_535"/>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449" name="Google Shape;449;g3e2baacc10d_0_535"/>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8">
    <p:spTree>
      <p:nvGrpSpPr>
        <p:cNvPr id="450" name="Shape 450"/>
        <p:cNvGrpSpPr/>
        <p:nvPr/>
      </p:nvGrpSpPr>
      <p:grpSpPr>
        <a:xfrm>
          <a:off x="0" y="0"/>
          <a:ext cx="0" cy="0"/>
          <a:chOff x="0" y="0"/>
          <a:chExt cx="0" cy="0"/>
        </a:xfrm>
      </p:grpSpPr>
      <p:sp>
        <p:nvSpPr>
          <p:cNvPr id="451" name="Google Shape;451;g3e2baacc10d_0_543"/>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cxnSp>
        <p:nvCxnSpPr>
          <p:cNvPr id="452" name="Google Shape;452;g3e2baacc10d_0_543"/>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9">
    <p:spTree>
      <p:nvGrpSpPr>
        <p:cNvPr id="453" name="Shape 453"/>
        <p:cNvGrpSpPr/>
        <p:nvPr/>
      </p:nvGrpSpPr>
      <p:grpSpPr>
        <a:xfrm>
          <a:off x="0" y="0"/>
          <a:ext cx="0" cy="0"/>
          <a:chOff x="0" y="0"/>
          <a:chExt cx="0" cy="0"/>
        </a:xfrm>
      </p:grpSpPr>
      <p:sp>
        <p:nvSpPr>
          <p:cNvPr id="454" name="Google Shape;454;g3e2baacc10d_0_546"/>
          <p:cNvSpPr/>
          <p:nvPr/>
        </p:nvSpPr>
        <p:spPr>
          <a:xfrm>
            <a:off x="7387725" y="1727300"/>
            <a:ext cx="2222100" cy="2222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5" name="Google Shape;455;g3e2baacc10d_0_546"/>
          <p:cNvGrpSpPr/>
          <p:nvPr/>
        </p:nvGrpSpPr>
        <p:grpSpPr>
          <a:xfrm flipH="1">
            <a:off x="7711418" y="2021295"/>
            <a:ext cx="1259755" cy="3123262"/>
            <a:chOff x="2330682" y="1468700"/>
            <a:chExt cx="824447" cy="2044019"/>
          </a:xfrm>
        </p:grpSpPr>
        <p:sp>
          <p:nvSpPr>
            <p:cNvPr id="456" name="Google Shape;456;g3e2baacc10d_0_546"/>
            <p:cNvSpPr/>
            <p:nvPr/>
          </p:nvSpPr>
          <p:spPr>
            <a:xfrm>
              <a:off x="2519514" y="2137089"/>
              <a:ext cx="635615" cy="611378"/>
            </a:xfrm>
            <a:custGeom>
              <a:rect b="b" l="l" r="r" t="t"/>
              <a:pathLst>
                <a:path extrusionOk="0" h="18566" w="19302">
                  <a:moveTo>
                    <a:pt x="13070" y="0"/>
                  </a:moveTo>
                  <a:cubicBezTo>
                    <a:pt x="12789" y="0"/>
                    <a:pt x="12499" y="104"/>
                    <a:pt x="12250" y="229"/>
                  </a:cubicBezTo>
                  <a:cubicBezTo>
                    <a:pt x="11003" y="867"/>
                    <a:pt x="9940" y="1901"/>
                    <a:pt x="8633" y="2357"/>
                  </a:cubicBezTo>
                  <a:cubicBezTo>
                    <a:pt x="8025" y="2570"/>
                    <a:pt x="7386" y="2661"/>
                    <a:pt x="6809" y="2934"/>
                  </a:cubicBezTo>
                  <a:cubicBezTo>
                    <a:pt x="3739" y="4393"/>
                    <a:pt x="4012" y="8892"/>
                    <a:pt x="3040" y="11597"/>
                  </a:cubicBezTo>
                  <a:cubicBezTo>
                    <a:pt x="2584" y="12843"/>
                    <a:pt x="0" y="17038"/>
                    <a:pt x="1034" y="18223"/>
                  </a:cubicBezTo>
                  <a:cubicBezTo>
                    <a:pt x="1241" y="18458"/>
                    <a:pt x="1409" y="18537"/>
                    <a:pt x="1563" y="18537"/>
                  </a:cubicBezTo>
                  <a:cubicBezTo>
                    <a:pt x="1880" y="18537"/>
                    <a:pt x="2137" y="18200"/>
                    <a:pt x="2568" y="18200"/>
                  </a:cubicBezTo>
                  <a:cubicBezTo>
                    <a:pt x="2630" y="18200"/>
                    <a:pt x="2696" y="18207"/>
                    <a:pt x="2766" y="18223"/>
                  </a:cubicBezTo>
                  <a:cubicBezTo>
                    <a:pt x="3070" y="18314"/>
                    <a:pt x="3374" y="18527"/>
                    <a:pt x="3708" y="18558"/>
                  </a:cubicBezTo>
                  <a:cubicBezTo>
                    <a:pt x="3750" y="18563"/>
                    <a:pt x="3791" y="18566"/>
                    <a:pt x="3832" y="18566"/>
                  </a:cubicBezTo>
                  <a:cubicBezTo>
                    <a:pt x="4476" y="18566"/>
                    <a:pt x="5007" y="17913"/>
                    <a:pt x="5350" y="17342"/>
                  </a:cubicBezTo>
                  <a:cubicBezTo>
                    <a:pt x="6383" y="15731"/>
                    <a:pt x="7295" y="14059"/>
                    <a:pt x="8116" y="12327"/>
                  </a:cubicBezTo>
                  <a:cubicBezTo>
                    <a:pt x="8420" y="11658"/>
                    <a:pt x="9423" y="8253"/>
                    <a:pt x="10122" y="8193"/>
                  </a:cubicBezTo>
                  <a:cubicBezTo>
                    <a:pt x="10129" y="8192"/>
                    <a:pt x="10137" y="8192"/>
                    <a:pt x="10145" y="8192"/>
                  </a:cubicBezTo>
                  <a:cubicBezTo>
                    <a:pt x="10769" y="8192"/>
                    <a:pt x="12316" y="10568"/>
                    <a:pt x="12766" y="10959"/>
                  </a:cubicBezTo>
                  <a:cubicBezTo>
                    <a:pt x="13718" y="11751"/>
                    <a:pt x="14899" y="12567"/>
                    <a:pt x="16169" y="12567"/>
                  </a:cubicBezTo>
                  <a:cubicBezTo>
                    <a:pt x="16360" y="12567"/>
                    <a:pt x="16554" y="12549"/>
                    <a:pt x="16748" y="12509"/>
                  </a:cubicBezTo>
                  <a:cubicBezTo>
                    <a:pt x="17751" y="12327"/>
                    <a:pt x="18572" y="11536"/>
                    <a:pt x="18937" y="10594"/>
                  </a:cubicBezTo>
                  <a:cubicBezTo>
                    <a:pt x="19301" y="9652"/>
                    <a:pt x="19241" y="8588"/>
                    <a:pt x="18997" y="7615"/>
                  </a:cubicBezTo>
                  <a:cubicBezTo>
                    <a:pt x="18238" y="4910"/>
                    <a:pt x="16049" y="2387"/>
                    <a:pt x="14073" y="533"/>
                  </a:cubicBezTo>
                  <a:cubicBezTo>
                    <a:pt x="13830" y="320"/>
                    <a:pt x="13557" y="77"/>
                    <a:pt x="13253" y="16"/>
                  </a:cubicBezTo>
                  <a:cubicBezTo>
                    <a:pt x="13192" y="5"/>
                    <a:pt x="13131" y="0"/>
                    <a:pt x="13070"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g3e2baacc10d_0_546"/>
            <p:cNvSpPr/>
            <p:nvPr/>
          </p:nvSpPr>
          <p:spPr>
            <a:xfrm>
              <a:off x="2502489" y="2544998"/>
              <a:ext cx="166198" cy="684648"/>
            </a:xfrm>
            <a:custGeom>
              <a:rect b="b" l="l" r="r" t="t"/>
              <a:pathLst>
                <a:path extrusionOk="0" fill="none" h="20791" w="5047">
                  <a:moveTo>
                    <a:pt x="5046" y="0"/>
                  </a:moveTo>
                  <a:cubicBezTo>
                    <a:pt x="3131" y="2918"/>
                    <a:pt x="1642" y="6414"/>
                    <a:pt x="1277" y="9940"/>
                  </a:cubicBezTo>
                  <a:cubicBezTo>
                    <a:pt x="943" y="13557"/>
                    <a:pt x="1672" y="17356"/>
                    <a:pt x="0" y="2079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g3e2baacc10d_0_546"/>
            <p:cNvSpPr/>
            <p:nvPr/>
          </p:nvSpPr>
          <p:spPr>
            <a:xfrm>
              <a:off x="2361349" y="1468700"/>
              <a:ext cx="507517" cy="1142111"/>
            </a:xfrm>
            <a:custGeom>
              <a:rect b="b" l="l" r="r" t="t"/>
              <a:pathLst>
                <a:path extrusionOk="0" h="34683" w="15412">
                  <a:moveTo>
                    <a:pt x="6626" y="4517"/>
                  </a:moveTo>
                  <a:cubicBezTo>
                    <a:pt x="7077" y="4517"/>
                    <a:pt x="7246" y="5616"/>
                    <a:pt x="7296" y="5936"/>
                  </a:cubicBezTo>
                  <a:cubicBezTo>
                    <a:pt x="7389" y="6704"/>
                    <a:pt x="7210" y="7004"/>
                    <a:pt x="6961" y="7004"/>
                  </a:cubicBezTo>
                  <a:cubicBezTo>
                    <a:pt x="6560" y="7004"/>
                    <a:pt x="5974" y="6222"/>
                    <a:pt x="6049" y="5359"/>
                  </a:cubicBezTo>
                  <a:cubicBezTo>
                    <a:pt x="6049" y="5359"/>
                    <a:pt x="6049" y="5359"/>
                    <a:pt x="6049" y="5328"/>
                  </a:cubicBezTo>
                  <a:cubicBezTo>
                    <a:pt x="6080" y="5116"/>
                    <a:pt x="6110" y="4872"/>
                    <a:pt x="6262" y="4720"/>
                  </a:cubicBezTo>
                  <a:cubicBezTo>
                    <a:pt x="6400" y="4576"/>
                    <a:pt x="6521" y="4517"/>
                    <a:pt x="6626" y="4517"/>
                  </a:cubicBezTo>
                  <a:close/>
                  <a:moveTo>
                    <a:pt x="11187" y="8259"/>
                  </a:moveTo>
                  <a:cubicBezTo>
                    <a:pt x="11412" y="8259"/>
                    <a:pt x="11540" y="8423"/>
                    <a:pt x="11429" y="8915"/>
                  </a:cubicBezTo>
                  <a:cubicBezTo>
                    <a:pt x="11156" y="10313"/>
                    <a:pt x="10153" y="11468"/>
                    <a:pt x="8937" y="12106"/>
                  </a:cubicBezTo>
                  <a:cubicBezTo>
                    <a:pt x="8694" y="12258"/>
                    <a:pt x="8420" y="12350"/>
                    <a:pt x="8147" y="12350"/>
                  </a:cubicBezTo>
                  <a:cubicBezTo>
                    <a:pt x="7873" y="12350"/>
                    <a:pt x="7569" y="12228"/>
                    <a:pt x="7478" y="11955"/>
                  </a:cubicBezTo>
                  <a:cubicBezTo>
                    <a:pt x="7356" y="11651"/>
                    <a:pt x="7508" y="11316"/>
                    <a:pt x="7660" y="11073"/>
                  </a:cubicBezTo>
                  <a:cubicBezTo>
                    <a:pt x="8268" y="10070"/>
                    <a:pt x="9089" y="9401"/>
                    <a:pt x="10031" y="8793"/>
                  </a:cubicBezTo>
                  <a:cubicBezTo>
                    <a:pt x="10321" y="8612"/>
                    <a:pt x="10858" y="8259"/>
                    <a:pt x="11187" y="8259"/>
                  </a:cubicBezTo>
                  <a:close/>
                  <a:moveTo>
                    <a:pt x="3739" y="14629"/>
                  </a:moveTo>
                  <a:cubicBezTo>
                    <a:pt x="5411" y="14660"/>
                    <a:pt x="5411" y="17304"/>
                    <a:pt x="5198" y="18733"/>
                  </a:cubicBezTo>
                  <a:cubicBezTo>
                    <a:pt x="5138" y="18976"/>
                    <a:pt x="5107" y="19189"/>
                    <a:pt x="5077" y="19341"/>
                  </a:cubicBezTo>
                  <a:cubicBezTo>
                    <a:pt x="5049" y="19479"/>
                    <a:pt x="4971" y="19618"/>
                    <a:pt x="4842" y="19618"/>
                  </a:cubicBezTo>
                  <a:cubicBezTo>
                    <a:pt x="4829" y="19618"/>
                    <a:pt x="4816" y="19617"/>
                    <a:pt x="4803" y="19614"/>
                  </a:cubicBezTo>
                  <a:cubicBezTo>
                    <a:pt x="4742" y="19614"/>
                    <a:pt x="4682" y="19523"/>
                    <a:pt x="4651" y="19462"/>
                  </a:cubicBezTo>
                  <a:cubicBezTo>
                    <a:pt x="3952" y="18246"/>
                    <a:pt x="3496" y="16909"/>
                    <a:pt x="3314" y="15511"/>
                  </a:cubicBezTo>
                  <a:cubicBezTo>
                    <a:pt x="3283" y="15328"/>
                    <a:pt x="3283" y="15146"/>
                    <a:pt x="3344" y="14964"/>
                  </a:cubicBezTo>
                  <a:cubicBezTo>
                    <a:pt x="3405" y="14781"/>
                    <a:pt x="3557" y="14629"/>
                    <a:pt x="3739" y="14629"/>
                  </a:cubicBezTo>
                  <a:close/>
                  <a:moveTo>
                    <a:pt x="8238" y="20830"/>
                  </a:moveTo>
                  <a:cubicBezTo>
                    <a:pt x="8299" y="20982"/>
                    <a:pt x="8359" y="21164"/>
                    <a:pt x="8390" y="21286"/>
                  </a:cubicBezTo>
                  <a:cubicBezTo>
                    <a:pt x="8451" y="21711"/>
                    <a:pt x="8390" y="22015"/>
                    <a:pt x="7904" y="22350"/>
                  </a:cubicBezTo>
                  <a:cubicBezTo>
                    <a:pt x="7630" y="22549"/>
                    <a:pt x="7049" y="22891"/>
                    <a:pt x="6615" y="22891"/>
                  </a:cubicBezTo>
                  <a:cubicBezTo>
                    <a:pt x="6519" y="22891"/>
                    <a:pt x="6430" y="22875"/>
                    <a:pt x="6353" y="22836"/>
                  </a:cubicBezTo>
                  <a:cubicBezTo>
                    <a:pt x="6171" y="22745"/>
                    <a:pt x="6049" y="22532"/>
                    <a:pt x="6080" y="22350"/>
                  </a:cubicBezTo>
                  <a:cubicBezTo>
                    <a:pt x="6080" y="22167"/>
                    <a:pt x="6201" y="21985"/>
                    <a:pt x="6323" y="21863"/>
                  </a:cubicBezTo>
                  <a:cubicBezTo>
                    <a:pt x="6809" y="21286"/>
                    <a:pt x="7508" y="20891"/>
                    <a:pt x="8238" y="20830"/>
                  </a:cubicBezTo>
                  <a:close/>
                  <a:moveTo>
                    <a:pt x="11135" y="1"/>
                  </a:moveTo>
                  <a:cubicBezTo>
                    <a:pt x="10928" y="1"/>
                    <a:pt x="10739" y="14"/>
                    <a:pt x="10578" y="39"/>
                  </a:cubicBezTo>
                  <a:cubicBezTo>
                    <a:pt x="6688" y="617"/>
                    <a:pt x="4682" y="3960"/>
                    <a:pt x="3010" y="7122"/>
                  </a:cubicBezTo>
                  <a:cubicBezTo>
                    <a:pt x="2979" y="7182"/>
                    <a:pt x="2949" y="7213"/>
                    <a:pt x="2979" y="7274"/>
                  </a:cubicBezTo>
                  <a:cubicBezTo>
                    <a:pt x="2979" y="7365"/>
                    <a:pt x="3040" y="7395"/>
                    <a:pt x="3101" y="7456"/>
                  </a:cubicBezTo>
                  <a:cubicBezTo>
                    <a:pt x="3770" y="8003"/>
                    <a:pt x="4195" y="8885"/>
                    <a:pt x="4226" y="9796"/>
                  </a:cubicBezTo>
                  <a:cubicBezTo>
                    <a:pt x="4226" y="9888"/>
                    <a:pt x="4195" y="9979"/>
                    <a:pt x="4165" y="10070"/>
                  </a:cubicBezTo>
                  <a:cubicBezTo>
                    <a:pt x="4095" y="10163"/>
                    <a:pt x="3972" y="10203"/>
                    <a:pt x="3850" y="10203"/>
                  </a:cubicBezTo>
                  <a:cubicBezTo>
                    <a:pt x="3813" y="10203"/>
                    <a:pt x="3775" y="10199"/>
                    <a:pt x="3739" y="10192"/>
                  </a:cubicBezTo>
                  <a:cubicBezTo>
                    <a:pt x="3618" y="10131"/>
                    <a:pt x="3496" y="10009"/>
                    <a:pt x="3405" y="9918"/>
                  </a:cubicBezTo>
                  <a:cubicBezTo>
                    <a:pt x="3040" y="9492"/>
                    <a:pt x="2827" y="9037"/>
                    <a:pt x="2645" y="8520"/>
                  </a:cubicBezTo>
                  <a:cubicBezTo>
                    <a:pt x="1490" y="10769"/>
                    <a:pt x="1125" y="14265"/>
                    <a:pt x="1399" y="16727"/>
                  </a:cubicBezTo>
                  <a:cubicBezTo>
                    <a:pt x="1551" y="18216"/>
                    <a:pt x="2098" y="19857"/>
                    <a:pt x="1976" y="21347"/>
                  </a:cubicBezTo>
                  <a:cubicBezTo>
                    <a:pt x="1855" y="23170"/>
                    <a:pt x="1095" y="24903"/>
                    <a:pt x="609" y="26666"/>
                  </a:cubicBezTo>
                  <a:cubicBezTo>
                    <a:pt x="61" y="28581"/>
                    <a:pt x="1" y="30709"/>
                    <a:pt x="396" y="32684"/>
                  </a:cubicBezTo>
                  <a:cubicBezTo>
                    <a:pt x="548" y="33414"/>
                    <a:pt x="913" y="34113"/>
                    <a:pt x="1581" y="34478"/>
                  </a:cubicBezTo>
                  <a:cubicBezTo>
                    <a:pt x="1821" y="34614"/>
                    <a:pt x="2103" y="34683"/>
                    <a:pt x="2384" y="34683"/>
                  </a:cubicBezTo>
                  <a:cubicBezTo>
                    <a:pt x="2854" y="34683"/>
                    <a:pt x="3321" y="34493"/>
                    <a:pt x="3587" y="34113"/>
                  </a:cubicBezTo>
                  <a:cubicBezTo>
                    <a:pt x="3779" y="34177"/>
                    <a:pt x="3978" y="34207"/>
                    <a:pt x="4177" y="34207"/>
                  </a:cubicBezTo>
                  <a:cubicBezTo>
                    <a:pt x="4929" y="34207"/>
                    <a:pt x="5683" y="33776"/>
                    <a:pt x="6019" y="33079"/>
                  </a:cubicBezTo>
                  <a:cubicBezTo>
                    <a:pt x="6323" y="32380"/>
                    <a:pt x="6232" y="31590"/>
                    <a:pt x="6201" y="30830"/>
                  </a:cubicBezTo>
                  <a:cubicBezTo>
                    <a:pt x="6141" y="28277"/>
                    <a:pt x="7052" y="26210"/>
                    <a:pt x="8511" y="24204"/>
                  </a:cubicBezTo>
                  <a:cubicBezTo>
                    <a:pt x="9940" y="22259"/>
                    <a:pt x="9788" y="19249"/>
                    <a:pt x="10335" y="16939"/>
                  </a:cubicBezTo>
                  <a:cubicBezTo>
                    <a:pt x="10882" y="14599"/>
                    <a:pt x="12098" y="12471"/>
                    <a:pt x="13162" y="10344"/>
                  </a:cubicBezTo>
                  <a:cubicBezTo>
                    <a:pt x="14135" y="8337"/>
                    <a:pt x="15411" y="6362"/>
                    <a:pt x="15047" y="4143"/>
                  </a:cubicBezTo>
                  <a:cubicBezTo>
                    <a:pt x="14986" y="3930"/>
                    <a:pt x="14955" y="3717"/>
                    <a:pt x="14864" y="3474"/>
                  </a:cubicBezTo>
                  <a:cubicBezTo>
                    <a:pt x="14864" y="3444"/>
                    <a:pt x="14864" y="3413"/>
                    <a:pt x="14803" y="3383"/>
                  </a:cubicBezTo>
                  <a:cubicBezTo>
                    <a:pt x="14786" y="3365"/>
                    <a:pt x="14765" y="3358"/>
                    <a:pt x="14744" y="3358"/>
                  </a:cubicBezTo>
                  <a:cubicBezTo>
                    <a:pt x="14692" y="3358"/>
                    <a:pt x="14634" y="3401"/>
                    <a:pt x="14591" y="3444"/>
                  </a:cubicBezTo>
                  <a:cubicBezTo>
                    <a:pt x="14013" y="3930"/>
                    <a:pt x="13314" y="4325"/>
                    <a:pt x="12584" y="4568"/>
                  </a:cubicBezTo>
                  <a:cubicBezTo>
                    <a:pt x="12535" y="4581"/>
                    <a:pt x="12470" y="4593"/>
                    <a:pt x="12407" y="4593"/>
                  </a:cubicBezTo>
                  <a:cubicBezTo>
                    <a:pt x="12314" y="4593"/>
                    <a:pt x="12225" y="4567"/>
                    <a:pt x="12189" y="4477"/>
                  </a:cubicBezTo>
                  <a:cubicBezTo>
                    <a:pt x="12159" y="4386"/>
                    <a:pt x="12189" y="4325"/>
                    <a:pt x="12220" y="4264"/>
                  </a:cubicBezTo>
                  <a:cubicBezTo>
                    <a:pt x="12463" y="3808"/>
                    <a:pt x="12797" y="3413"/>
                    <a:pt x="13223" y="3109"/>
                  </a:cubicBezTo>
                  <a:cubicBezTo>
                    <a:pt x="13648" y="2805"/>
                    <a:pt x="14256" y="2532"/>
                    <a:pt x="14287" y="2015"/>
                  </a:cubicBezTo>
                  <a:cubicBezTo>
                    <a:pt x="14365" y="523"/>
                    <a:pt x="12415" y="1"/>
                    <a:pt x="11135" y="1"/>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3e2baacc10d_0_546"/>
            <p:cNvSpPr/>
            <p:nvPr/>
          </p:nvSpPr>
          <p:spPr>
            <a:xfrm>
              <a:off x="2410415" y="2260709"/>
              <a:ext cx="119141" cy="1026000"/>
            </a:xfrm>
            <a:custGeom>
              <a:rect b="b" l="l" r="r" t="t"/>
              <a:pathLst>
                <a:path extrusionOk="0" fill="none" h="31157" w="3618">
                  <a:moveTo>
                    <a:pt x="0" y="31156"/>
                  </a:moveTo>
                  <a:cubicBezTo>
                    <a:pt x="669" y="29941"/>
                    <a:pt x="1337" y="28694"/>
                    <a:pt x="1641" y="27327"/>
                  </a:cubicBezTo>
                  <a:cubicBezTo>
                    <a:pt x="1854" y="26415"/>
                    <a:pt x="1915" y="25442"/>
                    <a:pt x="1976" y="24469"/>
                  </a:cubicBezTo>
                  <a:cubicBezTo>
                    <a:pt x="2006" y="23801"/>
                    <a:pt x="1945" y="23618"/>
                    <a:pt x="2067" y="22980"/>
                  </a:cubicBezTo>
                  <a:cubicBezTo>
                    <a:pt x="2857" y="19302"/>
                    <a:pt x="3617" y="15472"/>
                    <a:pt x="2553" y="11916"/>
                  </a:cubicBezTo>
                  <a:cubicBezTo>
                    <a:pt x="2037" y="10183"/>
                    <a:pt x="1125" y="8573"/>
                    <a:pt x="973" y="6779"/>
                  </a:cubicBezTo>
                  <a:cubicBezTo>
                    <a:pt x="821" y="4348"/>
                    <a:pt x="2128" y="2068"/>
                    <a:pt x="3404" y="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3e2baacc10d_0_546"/>
            <p:cNvSpPr/>
            <p:nvPr/>
          </p:nvSpPr>
          <p:spPr>
            <a:xfrm>
              <a:off x="2330682" y="3113509"/>
              <a:ext cx="338001" cy="399210"/>
            </a:xfrm>
            <a:custGeom>
              <a:rect b="b" l="l" r="r" t="t"/>
              <a:pathLst>
                <a:path extrusionOk="0" h="12123" w="13588">
                  <a:moveTo>
                    <a:pt x="1" y="1"/>
                  </a:moveTo>
                  <a:cubicBezTo>
                    <a:pt x="1" y="1"/>
                    <a:pt x="1277" y="10852"/>
                    <a:pt x="1551" y="12068"/>
                  </a:cubicBezTo>
                  <a:cubicBezTo>
                    <a:pt x="1561" y="12109"/>
                    <a:pt x="2746" y="12122"/>
                    <a:pt x="4323" y="12122"/>
                  </a:cubicBezTo>
                  <a:cubicBezTo>
                    <a:pt x="7475" y="12122"/>
                    <a:pt x="12189" y="12068"/>
                    <a:pt x="12189" y="12068"/>
                  </a:cubicBezTo>
                  <a:cubicBezTo>
                    <a:pt x="12250" y="11946"/>
                    <a:pt x="12737" y="5959"/>
                    <a:pt x="12858" y="5472"/>
                  </a:cubicBezTo>
                  <a:lnTo>
                    <a:pt x="13588"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1" name="Google Shape;461;g3e2baacc10d_0_546"/>
          <p:cNvGrpSpPr/>
          <p:nvPr/>
        </p:nvGrpSpPr>
        <p:grpSpPr>
          <a:xfrm>
            <a:off x="7748824" y="632675"/>
            <a:ext cx="636900" cy="322800"/>
            <a:chOff x="790074" y="3806775"/>
            <a:chExt cx="636900" cy="322800"/>
          </a:xfrm>
        </p:grpSpPr>
        <p:sp>
          <p:nvSpPr>
            <p:cNvPr id="462" name="Google Shape;462;g3e2baacc10d_0_546"/>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3" name="Google Shape;463;g3e2baacc10d_0_546"/>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sp>
        <p:nvSpPr>
          <p:cNvPr id="464" name="Google Shape;464;g3e2baacc10d_0_546"/>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cxnSp>
        <p:nvCxnSpPr>
          <p:cNvPr id="465" name="Google Shape;465;g3e2baacc10d_0_546"/>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9" name="Shape 39"/>
        <p:cNvGrpSpPr/>
        <p:nvPr/>
      </p:nvGrpSpPr>
      <p:grpSpPr>
        <a:xfrm>
          <a:off x="0" y="0"/>
          <a:ext cx="0" cy="0"/>
          <a:chOff x="0" y="0"/>
          <a:chExt cx="0" cy="0"/>
        </a:xfrm>
      </p:grpSpPr>
      <p:cxnSp>
        <p:nvCxnSpPr>
          <p:cNvPr id="40" name="Google Shape;40;p24"/>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sp>
        <p:nvSpPr>
          <p:cNvPr id="41" name="Google Shape;41;p24"/>
          <p:cNvSpPr/>
          <p:nvPr/>
        </p:nvSpPr>
        <p:spPr>
          <a:xfrm>
            <a:off x="-730325" y="1571525"/>
            <a:ext cx="2222100" cy="2222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4"/>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43" name="Google Shape;43;p24"/>
          <p:cNvSpPr txBox="1"/>
          <p:nvPr>
            <p:ph idx="1" type="subTitle"/>
          </p:nvPr>
        </p:nvSpPr>
        <p:spPr>
          <a:xfrm>
            <a:off x="1982400" y="1394900"/>
            <a:ext cx="24009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4"/>
          <p:cNvSpPr txBox="1"/>
          <p:nvPr>
            <p:ph idx="2" type="subTitle"/>
          </p:nvPr>
        </p:nvSpPr>
        <p:spPr>
          <a:xfrm>
            <a:off x="5724250" y="1394900"/>
            <a:ext cx="24009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4"/>
          <p:cNvSpPr txBox="1"/>
          <p:nvPr>
            <p:ph idx="3" type="subTitle"/>
          </p:nvPr>
        </p:nvSpPr>
        <p:spPr>
          <a:xfrm>
            <a:off x="1982400" y="2876503"/>
            <a:ext cx="24009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46" name="Google Shape;46;p24"/>
          <p:cNvGrpSpPr/>
          <p:nvPr/>
        </p:nvGrpSpPr>
        <p:grpSpPr>
          <a:xfrm flipH="1">
            <a:off x="107503" y="2027120"/>
            <a:ext cx="822346" cy="3123261"/>
            <a:chOff x="2330682" y="1468700"/>
            <a:chExt cx="538184" cy="2044019"/>
          </a:xfrm>
        </p:grpSpPr>
        <p:sp>
          <p:nvSpPr>
            <p:cNvPr id="47" name="Google Shape;47;p24"/>
            <p:cNvSpPr/>
            <p:nvPr/>
          </p:nvSpPr>
          <p:spPr>
            <a:xfrm>
              <a:off x="2361349" y="1468700"/>
              <a:ext cx="507517" cy="1142111"/>
            </a:xfrm>
            <a:custGeom>
              <a:rect b="b" l="l" r="r" t="t"/>
              <a:pathLst>
                <a:path extrusionOk="0" h="34683" w="15412">
                  <a:moveTo>
                    <a:pt x="6626" y="4517"/>
                  </a:moveTo>
                  <a:cubicBezTo>
                    <a:pt x="7077" y="4517"/>
                    <a:pt x="7246" y="5616"/>
                    <a:pt x="7296" y="5936"/>
                  </a:cubicBezTo>
                  <a:cubicBezTo>
                    <a:pt x="7389" y="6704"/>
                    <a:pt x="7210" y="7004"/>
                    <a:pt x="6961" y="7004"/>
                  </a:cubicBezTo>
                  <a:cubicBezTo>
                    <a:pt x="6560" y="7004"/>
                    <a:pt x="5974" y="6222"/>
                    <a:pt x="6049" y="5359"/>
                  </a:cubicBezTo>
                  <a:cubicBezTo>
                    <a:pt x="6049" y="5359"/>
                    <a:pt x="6049" y="5359"/>
                    <a:pt x="6049" y="5328"/>
                  </a:cubicBezTo>
                  <a:cubicBezTo>
                    <a:pt x="6080" y="5116"/>
                    <a:pt x="6110" y="4872"/>
                    <a:pt x="6262" y="4720"/>
                  </a:cubicBezTo>
                  <a:cubicBezTo>
                    <a:pt x="6400" y="4576"/>
                    <a:pt x="6521" y="4517"/>
                    <a:pt x="6626" y="4517"/>
                  </a:cubicBezTo>
                  <a:close/>
                  <a:moveTo>
                    <a:pt x="11187" y="8259"/>
                  </a:moveTo>
                  <a:cubicBezTo>
                    <a:pt x="11412" y="8259"/>
                    <a:pt x="11540" y="8423"/>
                    <a:pt x="11429" y="8915"/>
                  </a:cubicBezTo>
                  <a:cubicBezTo>
                    <a:pt x="11156" y="10313"/>
                    <a:pt x="10153" y="11468"/>
                    <a:pt x="8937" y="12106"/>
                  </a:cubicBezTo>
                  <a:cubicBezTo>
                    <a:pt x="8694" y="12258"/>
                    <a:pt x="8420" y="12350"/>
                    <a:pt x="8147" y="12350"/>
                  </a:cubicBezTo>
                  <a:cubicBezTo>
                    <a:pt x="7873" y="12350"/>
                    <a:pt x="7569" y="12228"/>
                    <a:pt x="7478" y="11955"/>
                  </a:cubicBezTo>
                  <a:cubicBezTo>
                    <a:pt x="7356" y="11651"/>
                    <a:pt x="7508" y="11316"/>
                    <a:pt x="7660" y="11073"/>
                  </a:cubicBezTo>
                  <a:cubicBezTo>
                    <a:pt x="8268" y="10070"/>
                    <a:pt x="9089" y="9401"/>
                    <a:pt x="10031" y="8793"/>
                  </a:cubicBezTo>
                  <a:cubicBezTo>
                    <a:pt x="10321" y="8612"/>
                    <a:pt x="10858" y="8259"/>
                    <a:pt x="11187" y="8259"/>
                  </a:cubicBezTo>
                  <a:close/>
                  <a:moveTo>
                    <a:pt x="3739" y="14629"/>
                  </a:moveTo>
                  <a:cubicBezTo>
                    <a:pt x="5411" y="14660"/>
                    <a:pt x="5411" y="17304"/>
                    <a:pt x="5198" y="18733"/>
                  </a:cubicBezTo>
                  <a:cubicBezTo>
                    <a:pt x="5138" y="18976"/>
                    <a:pt x="5107" y="19189"/>
                    <a:pt x="5077" y="19341"/>
                  </a:cubicBezTo>
                  <a:cubicBezTo>
                    <a:pt x="5049" y="19479"/>
                    <a:pt x="4971" y="19618"/>
                    <a:pt x="4842" y="19618"/>
                  </a:cubicBezTo>
                  <a:cubicBezTo>
                    <a:pt x="4829" y="19618"/>
                    <a:pt x="4816" y="19617"/>
                    <a:pt x="4803" y="19614"/>
                  </a:cubicBezTo>
                  <a:cubicBezTo>
                    <a:pt x="4742" y="19614"/>
                    <a:pt x="4682" y="19523"/>
                    <a:pt x="4651" y="19462"/>
                  </a:cubicBezTo>
                  <a:cubicBezTo>
                    <a:pt x="3952" y="18246"/>
                    <a:pt x="3496" y="16909"/>
                    <a:pt x="3314" y="15511"/>
                  </a:cubicBezTo>
                  <a:cubicBezTo>
                    <a:pt x="3283" y="15328"/>
                    <a:pt x="3283" y="15146"/>
                    <a:pt x="3344" y="14964"/>
                  </a:cubicBezTo>
                  <a:cubicBezTo>
                    <a:pt x="3405" y="14781"/>
                    <a:pt x="3557" y="14629"/>
                    <a:pt x="3739" y="14629"/>
                  </a:cubicBezTo>
                  <a:close/>
                  <a:moveTo>
                    <a:pt x="8238" y="20830"/>
                  </a:moveTo>
                  <a:cubicBezTo>
                    <a:pt x="8299" y="20982"/>
                    <a:pt x="8359" y="21164"/>
                    <a:pt x="8390" y="21286"/>
                  </a:cubicBezTo>
                  <a:cubicBezTo>
                    <a:pt x="8451" y="21711"/>
                    <a:pt x="8390" y="22015"/>
                    <a:pt x="7904" y="22350"/>
                  </a:cubicBezTo>
                  <a:cubicBezTo>
                    <a:pt x="7630" y="22549"/>
                    <a:pt x="7049" y="22891"/>
                    <a:pt x="6615" y="22891"/>
                  </a:cubicBezTo>
                  <a:cubicBezTo>
                    <a:pt x="6519" y="22891"/>
                    <a:pt x="6430" y="22875"/>
                    <a:pt x="6353" y="22836"/>
                  </a:cubicBezTo>
                  <a:cubicBezTo>
                    <a:pt x="6171" y="22745"/>
                    <a:pt x="6049" y="22532"/>
                    <a:pt x="6080" y="22350"/>
                  </a:cubicBezTo>
                  <a:cubicBezTo>
                    <a:pt x="6080" y="22167"/>
                    <a:pt x="6201" y="21985"/>
                    <a:pt x="6323" y="21863"/>
                  </a:cubicBezTo>
                  <a:cubicBezTo>
                    <a:pt x="6809" y="21286"/>
                    <a:pt x="7508" y="20891"/>
                    <a:pt x="8238" y="20830"/>
                  </a:cubicBezTo>
                  <a:close/>
                  <a:moveTo>
                    <a:pt x="11135" y="1"/>
                  </a:moveTo>
                  <a:cubicBezTo>
                    <a:pt x="10928" y="1"/>
                    <a:pt x="10739" y="14"/>
                    <a:pt x="10578" y="39"/>
                  </a:cubicBezTo>
                  <a:cubicBezTo>
                    <a:pt x="6688" y="617"/>
                    <a:pt x="4682" y="3960"/>
                    <a:pt x="3010" y="7122"/>
                  </a:cubicBezTo>
                  <a:cubicBezTo>
                    <a:pt x="2979" y="7182"/>
                    <a:pt x="2949" y="7213"/>
                    <a:pt x="2979" y="7274"/>
                  </a:cubicBezTo>
                  <a:cubicBezTo>
                    <a:pt x="2979" y="7365"/>
                    <a:pt x="3040" y="7395"/>
                    <a:pt x="3101" y="7456"/>
                  </a:cubicBezTo>
                  <a:cubicBezTo>
                    <a:pt x="3770" y="8003"/>
                    <a:pt x="4195" y="8885"/>
                    <a:pt x="4226" y="9796"/>
                  </a:cubicBezTo>
                  <a:cubicBezTo>
                    <a:pt x="4226" y="9888"/>
                    <a:pt x="4195" y="9979"/>
                    <a:pt x="4165" y="10070"/>
                  </a:cubicBezTo>
                  <a:cubicBezTo>
                    <a:pt x="4095" y="10163"/>
                    <a:pt x="3972" y="10203"/>
                    <a:pt x="3850" y="10203"/>
                  </a:cubicBezTo>
                  <a:cubicBezTo>
                    <a:pt x="3813" y="10203"/>
                    <a:pt x="3775" y="10199"/>
                    <a:pt x="3739" y="10192"/>
                  </a:cubicBezTo>
                  <a:cubicBezTo>
                    <a:pt x="3618" y="10131"/>
                    <a:pt x="3496" y="10009"/>
                    <a:pt x="3405" y="9918"/>
                  </a:cubicBezTo>
                  <a:cubicBezTo>
                    <a:pt x="3040" y="9492"/>
                    <a:pt x="2827" y="9037"/>
                    <a:pt x="2645" y="8520"/>
                  </a:cubicBezTo>
                  <a:cubicBezTo>
                    <a:pt x="1490" y="10769"/>
                    <a:pt x="1125" y="14265"/>
                    <a:pt x="1399" y="16727"/>
                  </a:cubicBezTo>
                  <a:cubicBezTo>
                    <a:pt x="1551" y="18216"/>
                    <a:pt x="2098" y="19857"/>
                    <a:pt x="1976" y="21347"/>
                  </a:cubicBezTo>
                  <a:cubicBezTo>
                    <a:pt x="1855" y="23170"/>
                    <a:pt x="1095" y="24903"/>
                    <a:pt x="609" y="26666"/>
                  </a:cubicBezTo>
                  <a:cubicBezTo>
                    <a:pt x="61" y="28581"/>
                    <a:pt x="1" y="30709"/>
                    <a:pt x="396" y="32684"/>
                  </a:cubicBezTo>
                  <a:cubicBezTo>
                    <a:pt x="548" y="33414"/>
                    <a:pt x="913" y="34113"/>
                    <a:pt x="1581" y="34478"/>
                  </a:cubicBezTo>
                  <a:cubicBezTo>
                    <a:pt x="1821" y="34614"/>
                    <a:pt x="2103" y="34683"/>
                    <a:pt x="2384" y="34683"/>
                  </a:cubicBezTo>
                  <a:cubicBezTo>
                    <a:pt x="2854" y="34683"/>
                    <a:pt x="3321" y="34493"/>
                    <a:pt x="3587" y="34113"/>
                  </a:cubicBezTo>
                  <a:cubicBezTo>
                    <a:pt x="3779" y="34177"/>
                    <a:pt x="3978" y="34207"/>
                    <a:pt x="4177" y="34207"/>
                  </a:cubicBezTo>
                  <a:cubicBezTo>
                    <a:pt x="4929" y="34207"/>
                    <a:pt x="5683" y="33776"/>
                    <a:pt x="6019" y="33079"/>
                  </a:cubicBezTo>
                  <a:cubicBezTo>
                    <a:pt x="6323" y="32380"/>
                    <a:pt x="6232" y="31590"/>
                    <a:pt x="6201" y="30830"/>
                  </a:cubicBezTo>
                  <a:cubicBezTo>
                    <a:pt x="6141" y="28277"/>
                    <a:pt x="7052" y="26210"/>
                    <a:pt x="8511" y="24204"/>
                  </a:cubicBezTo>
                  <a:cubicBezTo>
                    <a:pt x="9940" y="22259"/>
                    <a:pt x="9788" y="19249"/>
                    <a:pt x="10335" y="16939"/>
                  </a:cubicBezTo>
                  <a:cubicBezTo>
                    <a:pt x="10882" y="14599"/>
                    <a:pt x="12098" y="12471"/>
                    <a:pt x="13162" y="10344"/>
                  </a:cubicBezTo>
                  <a:cubicBezTo>
                    <a:pt x="14135" y="8337"/>
                    <a:pt x="15411" y="6362"/>
                    <a:pt x="15047" y="4143"/>
                  </a:cubicBezTo>
                  <a:cubicBezTo>
                    <a:pt x="14986" y="3930"/>
                    <a:pt x="14955" y="3717"/>
                    <a:pt x="14864" y="3474"/>
                  </a:cubicBezTo>
                  <a:cubicBezTo>
                    <a:pt x="14864" y="3444"/>
                    <a:pt x="14864" y="3413"/>
                    <a:pt x="14803" y="3383"/>
                  </a:cubicBezTo>
                  <a:cubicBezTo>
                    <a:pt x="14786" y="3365"/>
                    <a:pt x="14765" y="3358"/>
                    <a:pt x="14744" y="3358"/>
                  </a:cubicBezTo>
                  <a:cubicBezTo>
                    <a:pt x="14692" y="3358"/>
                    <a:pt x="14634" y="3401"/>
                    <a:pt x="14591" y="3444"/>
                  </a:cubicBezTo>
                  <a:cubicBezTo>
                    <a:pt x="14013" y="3930"/>
                    <a:pt x="13314" y="4325"/>
                    <a:pt x="12584" y="4568"/>
                  </a:cubicBezTo>
                  <a:cubicBezTo>
                    <a:pt x="12535" y="4581"/>
                    <a:pt x="12470" y="4593"/>
                    <a:pt x="12407" y="4593"/>
                  </a:cubicBezTo>
                  <a:cubicBezTo>
                    <a:pt x="12314" y="4593"/>
                    <a:pt x="12225" y="4567"/>
                    <a:pt x="12189" y="4477"/>
                  </a:cubicBezTo>
                  <a:cubicBezTo>
                    <a:pt x="12159" y="4386"/>
                    <a:pt x="12189" y="4325"/>
                    <a:pt x="12220" y="4264"/>
                  </a:cubicBezTo>
                  <a:cubicBezTo>
                    <a:pt x="12463" y="3808"/>
                    <a:pt x="12797" y="3413"/>
                    <a:pt x="13223" y="3109"/>
                  </a:cubicBezTo>
                  <a:cubicBezTo>
                    <a:pt x="13648" y="2805"/>
                    <a:pt x="14256" y="2532"/>
                    <a:pt x="14287" y="2015"/>
                  </a:cubicBezTo>
                  <a:cubicBezTo>
                    <a:pt x="14365" y="523"/>
                    <a:pt x="12415" y="1"/>
                    <a:pt x="11135" y="1"/>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24"/>
            <p:cNvSpPr/>
            <p:nvPr/>
          </p:nvSpPr>
          <p:spPr>
            <a:xfrm>
              <a:off x="2410415" y="2260709"/>
              <a:ext cx="119141" cy="1026000"/>
            </a:xfrm>
            <a:custGeom>
              <a:rect b="b" l="l" r="r" t="t"/>
              <a:pathLst>
                <a:path extrusionOk="0" fill="none" h="31157" w="3618">
                  <a:moveTo>
                    <a:pt x="0" y="31156"/>
                  </a:moveTo>
                  <a:cubicBezTo>
                    <a:pt x="669" y="29941"/>
                    <a:pt x="1337" y="28694"/>
                    <a:pt x="1641" y="27327"/>
                  </a:cubicBezTo>
                  <a:cubicBezTo>
                    <a:pt x="1854" y="26415"/>
                    <a:pt x="1915" y="25442"/>
                    <a:pt x="1976" y="24469"/>
                  </a:cubicBezTo>
                  <a:cubicBezTo>
                    <a:pt x="2006" y="23801"/>
                    <a:pt x="1945" y="23618"/>
                    <a:pt x="2067" y="22980"/>
                  </a:cubicBezTo>
                  <a:cubicBezTo>
                    <a:pt x="2857" y="19302"/>
                    <a:pt x="3617" y="15472"/>
                    <a:pt x="2553" y="11916"/>
                  </a:cubicBezTo>
                  <a:cubicBezTo>
                    <a:pt x="2037" y="10183"/>
                    <a:pt x="1125" y="8573"/>
                    <a:pt x="973" y="6779"/>
                  </a:cubicBezTo>
                  <a:cubicBezTo>
                    <a:pt x="821" y="4348"/>
                    <a:pt x="2128" y="2068"/>
                    <a:pt x="3404" y="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24"/>
            <p:cNvSpPr/>
            <p:nvPr/>
          </p:nvSpPr>
          <p:spPr>
            <a:xfrm>
              <a:off x="2330682" y="3113509"/>
              <a:ext cx="338001" cy="399210"/>
            </a:xfrm>
            <a:custGeom>
              <a:rect b="b" l="l" r="r" t="t"/>
              <a:pathLst>
                <a:path extrusionOk="0" h="12123" w="13588">
                  <a:moveTo>
                    <a:pt x="1" y="1"/>
                  </a:moveTo>
                  <a:cubicBezTo>
                    <a:pt x="1" y="1"/>
                    <a:pt x="1277" y="10852"/>
                    <a:pt x="1551" y="12068"/>
                  </a:cubicBezTo>
                  <a:cubicBezTo>
                    <a:pt x="1561" y="12109"/>
                    <a:pt x="2746" y="12122"/>
                    <a:pt x="4323" y="12122"/>
                  </a:cubicBezTo>
                  <a:cubicBezTo>
                    <a:pt x="7475" y="12122"/>
                    <a:pt x="12189" y="12068"/>
                    <a:pt x="12189" y="12068"/>
                  </a:cubicBezTo>
                  <a:cubicBezTo>
                    <a:pt x="12250" y="11946"/>
                    <a:pt x="12737" y="5959"/>
                    <a:pt x="12858" y="5472"/>
                  </a:cubicBezTo>
                  <a:lnTo>
                    <a:pt x="13588"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 name="Google Shape;50;p24"/>
          <p:cNvSpPr txBox="1"/>
          <p:nvPr>
            <p:ph idx="4" type="subTitle"/>
          </p:nvPr>
        </p:nvSpPr>
        <p:spPr>
          <a:xfrm>
            <a:off x="5724250" y="2876503"/>
            <a:ext cx="2400900" cy="454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4"/>
          <p:cNvSpPr txBox="1"/>
          <p:nvPr>
            <p:ph idx="5" type="subTitle"/>
          </p:nvPr>
        </p:nvSpPr>
        <p:spPr>
          <a:xfrm>
            <a:off x="1982400" y="1785625"/>
            <a:ext cx="2400900" cy="63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2" name="Google Shape;52;p24"/>
          <p:cNvSpPr txBox="1"/>
          <p:nvPr>
            <p:ph idx="6" type="subTitle"/>
          </p:nvPr>
        </p:nvSpPr>
        <p:spPr>
          <a:xfrm>
            <a:off x="5724250" y="1785625"/>
            <a:ext cx="2400900" cy="63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3" name="Google Shape;53;p24"/>
          <p:cNvSpPr txBox="1"/>
          <p:nvPr>
            <p:ph idx="7" type="subTitle"/>
          </p:nvPr>
        </p:nvSpPr>
        <p:spPr>
          <a:xfrm>
            <a:off x="1982400" y="3264400"/>
            <a:ext cx="2400900" cy="63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4" name="Google Shape;54;p24"/>
          <p:cNvSpPr txBox="1"/>
          <p:nvPr>
            <p:ph idx="8" type="subTitle"/>
          </p:nvPr>
        </p:nvSpPr>
        <p:spPr>
          <a:xfrm>
            <a:off x="5724250" y="3264400"/>
            <a:ext cx="2400900" cy="63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5" name="Google Shape;55;p24"/>
          <p:cNvSpPr txBox="1"/>
          <p:nvPr>
            <p:ph idx="9" type="title"/>
          </p:nvPr>
        </p:nvSpPr>
        <p:spPr>
          <a:xfrm>
            <a:off x="1018800" y="1552474"/>
            <a:ext cx="963600" cy="74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50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
        <p:nvSpPr>
          <p:cNvPr id="56" name="Google Shape;56;p24"/>
          <p:cNvSpPr txBox="1"/>
          <p:nvPr>
            <p:ph idx="13" type="title"/>
          </p:nvPr>
        </p:nvSpPr>
        <p:spPr>
          <a:xfrm>
            <a:off x="4760650" y="1552474"/>
            <a:ext cx="963600" cy="74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50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
        <p:nvSpPr>
          <p:cNvPr id="57" name="Google Shape;57;p24"/>
          <p:cNvSpPr txBox="1"/>
          <p:nvPr>
            <p:ph idx="14" type="title"/>
          </p:nvPr>
        </p:nvSpPr>
        <p:spPr>
          <a:xfrm>
            <a:off x="1018800" y="3030486"/>
            <a:ext cx="963600" cy="74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50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
        <p:nvSpPr>
          <p:cNvPr id="58" name="Google Shape;58;p24"/>
          <p:cNvSpPr txBox="1"/>
          <p:nvPr>
            <p:ph idx="15" type="title"/>
          </p:nvPr>
        </p:nvSpPr>
        <p:spPr>
          <a:xfrm>
            <a:off x="4760650" y="3030486"/>
            <a:ext cx="963600" cy="74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50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6" name="Shape 466"/>
        <p:cNvGrpSpPr/>
        <p:nvPr/>
      </p:nvGrpSpPr>
      <p:grpSpPr>
        <a:xfrm>
          <a:off x="0" y="0"/>
          <a:ext cx="0" cy="0"/>
          <a:chOff x="0" y="0"/>
          <a:chExt cx="0" cy="0"/>
        </a:xfrm>
      </p:grpSpPr>
      <p:sp>
        <p:nvSpPr>
          <p:cNvPr id="467" name="Google Shape;467;g3e2baacc10d_0_559"/>
          <p:cNvSpPr txBox="1"/>
          <p:nvPr>
            <p:ph hasCustomPrompt="1" type="title"/>
          </p:nvPr>
        </p:nvSpPr>
        <p:spPr>
          <a:xfrm>
            <a:off x="4350175" y="1492250"/>
            <a:ext cx="4080600" cy="1437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2000"/>
              <a:buNone/>
              <a:defRPr b="1" sz="10600">
                <a:solidFill>
                  <a:schemeClr val="lt2"/>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8" name="Google Shape;468;g3e2baacc10d_0_559"/>
          <p:cNvSpPr txBox="1"/>
          <p:nvPr>
            <p:ph idx="1" type="subTitle"/>
          </p:nvPr>
        </p:nvSpPr>
        <p:spPr>
          <a:xfrm>
            <a:off x="4350175" y="2929450"/>
            <a:ext cx="4080600" cy="721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469" name="Google Shape;469;g3e2baacc10d_0_559"/>
          <p:cNvGrpSpPr/>
          <p:nvPr/>
        </p:nvGrpSpPr>
        <p:grpSpPr>
          <a:xfrm>
            <a:off x="7748824" y="632675"/>
            <a:ext cx="636900" cy="322800"/>
            <a:chOff x="790074" y="3806775"/>
            <a:chExt cx="636900" cy="322800"/>
          </a:xfrm>
        </p:grpSpPr>
        <p:sp>
          <p:nvSpPr>
            <p:cNvPr id="470" name="Google Shape;470;g3e2baacc10d_0_559"/>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1" name="Google Shape;471;g3e2baacc10d_0_559"/>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472" name="Google Shape;472;g3e2baacc10d_0_559"/>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10">
    <p:spTree>
      <p:nvGrpSpPr>
        <p:cNvPr id="473" name="Shape 473"/>
        <p:cNvGrpSpPr/>
        <p:nvPr/>
      </p:nvGrpSpPr>
      <p:grpSpPr>
        <a:xfrm>
          <a:off x="0" y="0"/>
          <a:ext cx="0" cy="0"/>
          <a:chOff x="0" y="0"/>
          <a:chExt cx="0" cy="0"/>
        </a:xfrm>
      </p:grpSpPr>
      <p:sp>
        <p:nvSpPr>
          <p:cNvPr id="474" name="Google Shape;474;g3e2baacc10d_0_566"/>
          <p:cNvSpPr txBox="1"/>
          <p:nvPr>
            <p:ph type="title"/>
          </p:nvPr>
        </p:nvSpPr>
        <p:spPr>
          <a:xfrm flipH="1">
            <a:off x="428525" y="2257725"/>
            <a:ext cx="3128400" cy="841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600"/>
              <a:buNone/>
              <a:defRPr b="1" sz="52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p:txBody>
      </p:sp>
      <p:sp>
        <p:nvSpPr>
          <p:cNvPr id="475" name="Google Shape;475;g3e2baacc10d_0_566"/>
          <p:cNvSpPr txBox="1"/>
          <p:nvPr>
            <p:ph idx="1" type="subTitle"/>
          </p:nvPr>
        </p:nvSpPr>
        <p:spPr>
          <a:xfrm flipH="1">
            <a:off x="428525" y="3099525"/>
            <a:ext cx="3128400" cy="7035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
        <p:nvSpPr>
          <p:cNvPr id="476" name="Google Shape;476;g3e2baacc10d_0_566"/>
          <p:cNvSpPr txBox="1"/>
          <p:nvPr>
            <p:ph idx="2" type="title"/>
          </p:nvPr>
        </p:nvSpPr>
        <p:spPr>
          <a:xfrm flipH="1">
            <a:off x="1608425" y="1035675"/>
            <a:ext cx="1948500" cy="1239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8900"/>
              <a:buNone/>
              <a:defRPr sz="8900">
                <a:solidFill>
                  <a:schemeClr val="lt2"/>
                </a:solidFill>
              </a:defRPr>
            </a:lvl1pPr>
            <a:lvl2pPr lvl="1" algn="r">
              <a:lnSpc>
                <a:spcPct val="100000"/>
              </a:lnSpc>
              <a:spcBef>
                <a:spcPts val="0"/>
              </a:spcBef>
              <a:spcAft>
                <a:spcPts val="0"/>
              </a:spcAft>
              <a:buClr>
                <a:schemeClr val="lt1"/>
              </a:buClr>
              <a:buSzPts val="8900"/>
              <a:buNone/>
              <a:defRPr sz="8900">
                <a:solidFill>
                  <a:schemeClr val="lt1"/>
                </a:solidFill>
              </a:defRPr>
            </a:lvl2pPr>
            <a:lvl3pPr lvl="2" algn="r">
              <a:lnSpc>
                <a:spcPct val="100000"/>
              </a:lnSpc>
              <a:spcBef>
                <a:spcPts val="0"/>
              </a:spcBef>
              <a:spcAft>
                <a:spcPts val="0"/>
              </a:spcAft>
              <a:buClr>
                <a:schemeClr val="lt1"/>
              </a:buClr>
              <a:buSzPts val="8900"/>
              <a:buNone/>
              <a:defRPr sz="8900">
                <a:solidFill>
                  <a:schemeClr val="lt1"/>
                </a:solidFill>
              </a:defRPr>
            </a:lvl3pPr>
            <a:lvl4pPr lvl="3" algn="r">
              <a:lnSpc>
                <a:spcPct val="100000"/>
              </a:lnSpc>
              <a:spcBef>
                <a:spcPts val="0"/>
              </a:spcBef>
              <a:spcAft>
                <a:spcPts val="0"/>
              </a:spcAft>
              <a:buClr>
                <a:schemeClr val="lt1"/>
              </a:buClr>
              <a:buSzPts val="8900"/>
              <a:buNone/>
              <a:defRPr sz="8900">
                <a:solidFill>
                  <a:schemeClr val="lt1"/>
                </a:solidFill>
              </a:defRPr>
            </a:lvl4pPr>
            <a:lvl5pPr lvl="4" algn="r">
              <a:lnSpc>
                <a:spcPct val="100000"/>
              </a:lnSpc>
              <a:spcBef>
                <a:spcPts val="0"/>
              </a:spcBef>
              <a:spcAft>
                <a:spcPts val="0"/>
              </a:spcAft>
              <a:buClr>
                <a:schemeClr val="lt1"/>
              </a:buClr>
              <a:buSzPts val="8900"/>
              <a:buNone/>
              <a:defRPr sz="8900">
                <a:solidFill>
                  <a:schemeClr val="lt1"/>
                </a:solidFill>
              </a:defRPr>
            </a:lvl5pPr>
            <a:lvl6pPr lvl="5" algn="r">
              <a:lnSpc>
                <a:spcPct val="100000"/>
              </a:lnSpc>
              <a:spcBef>
                <a:spcPts val="0"/>
              </a:spcBef>
              <a:spcAft>
                <a:spcPts val="0"/>
              </a:spcAft>
              <a:buClr>
                <a:schemeClr val="lt1"/>
              </a:buClr>
              <a:buSzPts val="8900"/>
              <a:buNone/>
              <a:defRPr sz="8900">
                <a:solidFill>
                  <a:schemeClr val="lt1"/>
                </a:solidFill>
              </a:defRPr>
            </a:lvl6pPr>
            <a:lvl7pPr lvl="6" algn="r">
              <a:lnSpc>
                <a:spcPct val="100000"/>
              </a:lnSpc>
              <a:spcBef>
                <a:spcPts val="0"/>
              </a:spcBef>
              <a:spcAft>
                <a:spcPts val="0"/>
              </a:spcAft>
              <a:buClr>
                <a:schemeClr val="lt1"/>
              </a:buClr>
              <a:buSzPts val="8900"/>
              <a:buNone/>
              <a:defRPr sz="8900">
                <a:solidFill>
                  <a:schemeClr val="lt1"/>
                </a:solidFill>
              </a:defRPr>
            </a:lvl7pPr>
            <a:lvl8pPr lvl="7" algn="r">
              <a:lnSpc>
                <a:spcPct val="100000"/>
              </a:lnSpc>
              <a:spcBef>
                <a:spcPts val="0"/>
              </a:spcBef>
              <a:spcAft>
                <a:spcPts val="0"/>
              </a:spcAft>
              <a:buClr>
                <a:schemeClr val="lt1"/>
              </a:buClr>
              <a:buSzPts val="8900"/>
              <a:buNone/>
              <a:defRPr sz="8900">
                <a:solidFill>
                  <a:schemeClr val="lt1"/>
                </a:solidFill>
              </a:defRPr>
            </a:lvl8pPr>
            <a:lvl9pPr lvl="8" algn="r">
              <a:lnSpc>
                <a:spcPct val="100000"/>
              </a:lnSpc>
              <a:spcBef>
                <a:spcPts val="0"/>
              </a:spcBef>
              <a:spcAft>
                <a:spcPts val="0"/>
              </a:spcAft>
              <a:buClr>
                <a:schemeClr val="lt1"/>
              </a:buClr>
              <a:buSzPts val="8900"/>
              <a:buNone/>
              <a:defRPr sz="8900">
                <a:solidFill>
                  <a:schemeClr val="lt1"/>
                </a:solidFill>
              </a:defRPr>
            </a:lvl9pPr>
          </a:lstStyle>
          <a:p/>
        </p:txBody>
      </p:sp>
      <p:grpSp>
        <p:nvGrpSpPr>
          <p:cNvPr id="477" name="Google Shape;477;g3e2baacc10d_0_566"/>
          <p:cNvGrpSpPr/>
          <p:nvPr/>
        </p:nvGrpSpPr>
        <p:grpSpPr>
          <a:xfrm>
            <a:off x="790074" y="4263975"/>
            <a:ext cx="636900" cy="322800"/>
            <a:chOff x="790074" y="3806775"/>
            <a:chExt cx="636900" cy="322800"/>
          </a:xfrm>
        </p:grpSpPr>
        <p:sp>
          <p:nvSpPr>
            <p:cNvPr id="478" name="Google Shape;478;g3e2baacc10d_0_566"/>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9" name="Google Shape;479;g3e2baacc10d_0_566"/>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480" name="Google Shape;480;g3e2baacc10d_0_566"/>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2">
    <p:spTree>
      <p:nvGrpSpPr>
        <p:cNvPr id="481" name="Shape 481"/>
        <p:cNvGrpSpPr/>
        <p:nvPr/>
      </p:nvGrpSpPr>
      <p:grpSpPr>
        <a:xfrm>
          <a:off x="0" y="0"/>
          <a:ext cx="0" cy="0"/>
          <a:chOff x="0" y="0"/>
          <a:chExt cx="0" cy="0"/>
        </a:xfrm>
      </p:grpSpPr>
      <p:sp>
        <p:nvSpPr>
          <p:cNvPr id="482" name="Google Shape;482;g3e2baacc10d_0_574"/>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ctr">
              <a:lnSpc>
                <a:spcPct val="100000"/>
              </a:lnSpc>
              <a:spcBef>
                <a:spcPts val="0"/>
              </a:spcBef>
              <a:spcAft>
                <a:spcPts val="0"/>
              </a:spcAft>
              <a:buSzPts val="3300"/>
              <a:buNone/>
              <a:defRPr/>
            </a:lvl2pPr>
            <a:lvl3pPr lvl="2" algn="ctr">
              <a:lnSpc>
                <a:spcPct val="100000"/>
              </a:lnSpc>
              <a:spcBef>
                <a:spcPts val="0"/>
              </a:spcBef>
              <a:spcAft>
                <a:spcPts val="0"/>
              </a:spcAft>
              <a:buSzPts val="3300"/>
              <a:buNone/>
              <a:defRPr/>
            </a:lvl3pPr>
            <a:lvl4pPr lvl="3" algn="ctr">
              <a:lnSpc>
                <a:spcPct val="100000"/>
              </a:lnSpc>
              <a:spcBef>
                <a:spcPts val="0"/>
              </a:spcBef>
              <a:spcAft>
                <a:spcPts val="0"/>
              </a:spcAft>
              <a:buSzPts val="3300"/>
              <a:buNone/>
              <a:defRPr/>
            </a:lvl4pPr>
            <a:lvl5pPr lvl="4" algn="ctr">
              <a:lnSpc>
                <a:spcPct val="100000"/>
              </a:lnSpc>
              <a:spcBef>
                <a:spcPts val="0"/>
              </a:spcBef>
              <a:spcAft>
                <a:spcPts val="0"/>
              </a:spcAft>
              <a:buSzPts val="3300"/>
              <a:buNone/>
              <a:defRPr/>
            </a:lvl5pPr>
            <a:lvl6pPr lvl="5" algn="ctr">
              <a:lnSpc>
                <a:spcPct val="100000"/>
              </a:lnSpc>
              <a:spcBef>
                <a:spcPts val="0"/>
              </a:spcBef>
              <a:spcAft>
                <a:spcPts val="0"/>
              </a:spcAft>
              <a:buSzPts val="3300"/>
              <a:buNone/>
              <a:defRPr/>
            </a:lvl6pPr>
            <a:lvl7pPr lvl="6" algn="ctr">
              <a:lnSpc>
                <a:spcPct val="100000"/>
              </a:lnSpc>
              <a:spcBef>
                <a:spcPts val="0"/>
              </a:spcBef>
              <a:spcAft>
                <a:spcPts val="0"/>
              </a:spcAft>
              <a:buSzPts val="3300"/>
              <a:buNone/>
              <a:defRPr/>
            </a:lvl7pPr>
            <a:lvl8pPr lvl="7" algn="ctr">
              <a:lnSpc>
                <a:spcPct val="100000"/>
              </a:lnSpc>
              <a:spcBef>
                <a:spcPts val="0"/>
              </a:spcBef>
              <a:spcAft>
                <a:spcPts val="0"/>
              </a:spcAft>
              <a:buSzPts val="3300"/>
              <a:buNone/>
              <a:defRPr/>
            </a:lvl8pPr>
            <a:lvl9pPr lvl="8" algn="ctr">
              <a:lnSpc>
                <a:spcPct val="100000"/>
              </a:lnSpc>
              <a:spcBef>
                <a:spcPts val="0"/>
              </a:spcBef>
              <a:spcAft>
                <a:spcPts val="0"/>
              </a:spcAft>
              <a:buSzPts val="3300"/>
              <a:buNone/>
              <a:defRPr/>
            </a:lvl9pPr>
          </a:lstStyle>
          <a:p/>
        </p:txBody>
      </p:sp>
      <p:cxnSp>
        <p:nvCxnSpPr>
          <p:cNvPr id="483" name="Google Shape;483;g3e2baacc10d_0_574"/>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
        <p:nvSpPr>
          <p:cNvPr id="484" name="Google Shape;484;g3e2baacc10d_0_574"/>
          <p:cNvSpPr/>
          <p:nvPr/>
        </p:nvSpPr>
        <p:spPr>
          <a:xfrm>
            <a:off x="7787800" y="2505900"/>
            <a:ext cx="2222100" cy="2222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5" name="Google Shape;485;g3e2baacc10d_0_574"/>
          <p:cNvGrpSpPr/>
          <p:nvPr/>
        </p:nvGrpSpPr>
        <p:grpSpPr>
          <a:xfrm flipH="1">
            <a:off x="7787618" y="2021295"/>
            <a:ext cx="1259755" cy="3123262"/>
            <a:chOff x="2330682" y="1468700"/>
            <a:chExt cx="824447" cy="2044019"/>
          </a:xfrm>
        </p:grpSpPr>
        <p:sp>
          <p:nvSpPr>
            <p:cNvPr id="486" name="Google Shape;486;g3e2baacc10d_0_574"/>
            <p:cNvSpPr/>
            <p:nvPr/>
          </p:nvSpPr>
          <p:spPr>
            <a:xfrm>
              <a:off x="2519514" y="2137089"/>
              <a:ext cx="635615" cy="611378"/>
            </a:xfrm>
            <a:custGeom>
              <a:rect b="b" l="l" r="r" t="t"/>
              <a:pathLst>
                <a:path extrusionOk="0" h="18566" w="19302">
                  <a:moveTo>
                    <a:pt x="13070" y="0"/>
                  </a:moveTo>
                  <a:cubicBezTo>
                    <a:pt x="12789" y="0"/>
                    <a:pt x="12499" y="104"/>
                    <a:pt x="12250" y="229"/>
                  </a:cubicBezTo>
                  <a:cubicBezTo>
                    <a:pt x="11003" y="867"/>
                    <a:pt x="9940" y="1901"/>
                    <a:pt x="8633" y="2357"/>
                  </a:cubicBezTo>
                  <a:cubicBezTo>
                    <a:pt x="8025" y="2570"/>
                    <a:pt x="7386" y="2661"/>
                    <a:pt x="6809" y="2934"/>
                  </a:cubicBezTo>
                  <a:cubicBezTo>
                    <a:pt x="3739" y="4393"/>
                    <a:pt x="4012" y="8892"/>
                    <a:pt x="3040" y="11597"/>
                  </a:cubicBezTo>
                  <a:cubicBezTo>
                    <a:pt x="2584" y="12843"/>
                    <a:pt x="0" y="17038"/>
                    <a:pt x="1034" y="18223"/>
                  </a:cubicBezTo>
                  <a:cubicBezTo>
                    <a:pt x="1241" y="18458"/>
                    <a:pt x="1409" y="18537"/>
                    <a:pt x="1563" y="18537"/>
                  </a:cubicBezTo>
                  <a:cubicBezTo>
                    <a:pt x="1880" y="18537"/>
                    <a:pt x="2137" y="18200"/>
                    <a:pt x="2568" y="18200"/>
                  </a:cubicBezTo>
                  <a:cubicBezTo>
                    <a:pt x="2630" y="18200"/>
                    <a:pt x="2696" y="18207"/>
                    <a:pt x="2766" y="18223"/>
                  </a:cubicBezTo>
                  <a:cubicBezTo>
                    <a:pt x="3070" y="18314"/>
                    <a:pt x="3374" y="18527"/>
                    <a:pt x="3708" y="18558"/>
                  </a:cubicBezTo>
                  <a:cubicBezTo>
                    <a:pt x="3750" y="18563"/>
                    <a:pt x="3791" y="18566"/>
                    <a:pt x="3832" y="18566"/>
                  </a:cubicBezTo>
                  <a:cubicBezTo>
                    <a:pt x="4476" y="18566"/>
                    <a:pt x="5007" y="17913"/>
                    <a:pt x="5350" y="17342"/>
                  </a:cubicBezTo>
                  <a:cubicBezTo>
                    <a:pt x="6383" y="15731"/>
                    <a:pt x="7295" y="14059"/>
                    <a:pt x="8116" y="12327"/>
                  </a:cubicBezTo>
                  <a:cubicBezTo>
                    <a:pt x="8420" y="11658"/>
                    <a:pt x="9423" y="8253"/>
                    <a:pt x="10122" y="8193"/>
                  </a:cubicBezTo>
                  <a:cubicBezTo>
                    <a:pt x="10129" y="8192"/>
                    <a:pt x="10137" y="8192"/>
                    <a:pt x="10145" y="8192"/>
                  </a:cubicBezTo>
                  <a:cubicBezTo>
                    <a:pt x="10769" y="8192"/>
                    <a:pt x="12316" y="10568"/>
                    <a:pt x="12766" y="10959"/>
                  </a:cubicBezTo>
                  <a:cubicBezTo>
                    <a:pt x="13718" y="11751"/>
                    <a:pt x="14899" y="12567"/>
                    <a:pt x="16169" y="12567"/>
                  </a:cubicBezTo>
                  <a:cubicBezTo>
                    <a:pt x="16360" y="12567"/>
                    <a:pt x="16554" y="12549"/>
                    <a:pt x="16748" y="12509"/>
                  </a:cubicBezTo>
                  <a:cubicBezTo>
                    <a:pt x="17751" y="12327"/>
                    <a:pt x="18572" y="11536"/>
                    <a:pt x="18937" y="10594"/>
                  </a:cubicBezTo>
                  <a:cubicBezTo>
                    <a:pt x="19301" y="9652"/>
                    <a:pt x="19241" y="8588"/>
                    <a:pt x="18997" y="7615"/>
                  </a:cubicBezTo>
                  <a:cubicBezTo>
                    <a:pt x="18238" y="4910"/>
                    <a:pt x="16049" y="2387"/>
                    <a:pt x="14073" y="533"/>
                  </a:cubicBezTo>
                  <a:cubicBezTo>
                    <a:pt x="13830" y="320"/>
                    <a:pt x="13557" y="77"/>
                    <a:pt x="13253" y="16"/>
                  </a:cubicBezTo>
                  <a:cubicBezTo>
                    <a:pt x="13192" y="5"/>
                    <a:pt x="13131" y="0"/>
                    <a:pt x="13070"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g3e2baacc10d_0_574"/>
            <p:cNvSpPr/>
            <p:nvPr/>
          </p:nvSpPr>
          <p:spPr>
            <a:xfrm>
              <a:off x="2502489" y="2544998"/>
              <a:ext cx="166198" cy="684648"/>
            </a:xfrm>
            <a:custGeom>
              <a:rect b="b" l="l" r="r" t="t"/>
              <a:pathLst>
                <a:path extrusionOk="0" fill="none" h="20791" w="5047">
                  <a:moveTo>
                    <a:pt x="5046" y="0"/>
                  </a:moveTo>
                  <a:cubicBezTo>
                    <a:pt x="3131" y="2918"/>
                    <a:pt x="1642" y="6414"/>
                    <a:pt x="1277" y="9940"/>
                  </a:cubicBezTo>
                  <a:cubicBezTo>
                    <a:pt x="943" y="13557"/>
                    <a:pt x="1672" y="17356"/>
                    <a:pt x="0" y="2079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g3e2baacc10d_0_574"/>
            <p:cNvSpPr/>
            <p:nvPr/>
          </p:nvSpPr>
          <p:spPr>
            <a:xfrm>
              <a:off x="2361349" y="1468700"/>
              <a:ext cx="507517" cy="1142111"/>
            </a:xfrm>
            <a:custGeom>
              <a:rect b="b" l="l" r="r" t="t"/>
              <a:pathLst>
                <a:path extrusionOk="0" h="34683" w="15412">
                  <a:moveTo>
                    <a:pt x="6626" y="4517"/>
                  </a:moveTo>
                  <a:cubicBezTo>
                    <a:pt x="7077" y="4517"/>
                    <a:pt x="7246" y="5616"/>
                    <a:pt x="7296" y="5936"/>
                  </a:cubicBezTo>
                  <a:cubicBezTo>
                    <a:pt x="7389" y="6704"/>
                    <a:pt x="7210" y="7004"/>
                    <a:pt x="6961" y="7004"/>
                  </a:cubicBezTo>
                  <a:cubicBezTo>
                    <a:pt x="6560" y="7004"/>
                    <a:pt x="5974" y="6222"/>
                    <a:pt x="6049" y="5359"/>
                  </a:cubicBezTo>
                  <a:cubicBezTo>
                    <a:pt x="6049" y="5359"/>
                    <a:pt x="6049" y="5359"/>
                    <a:pt x="6049" y="5328"/>
                  </a:cubicBezTo>
                  <a:cubicBezTo>
                    <a:pt x="6080" y="5116"/>
                    <a:pt x="6110" y="4872"/>
                    <a:pt x="6262" y="4720"/>
                  </a:cubicBezTo>
                  <a:cubicBezTo>
                    <a:pt x="6400" y="4576"/>
                    <a:pt x="6521" y="4517"/>
                    <a:pt x="6626" y="4517"/>
                  </a:cubicBezTo>
                  <a:close/>
                  <a:moveTo>
                    <a:pt x="11187" y="8259"/>
                  </a:moveTo>
                  <a:cubicBezTo>
                    <a:pt x="11412" y="8259"/>
                    <a:pt x="11540" y="8423"/>
                    <a:pt x="11429" y="8915"/>
                  </a:cubicBezTo>
                  <a:cubicBezTo>
                    <a:pt x="11156" y="10313"/>
                    <a:pt x="10153" y="11468"/>
                    <a:pt x="8937" y="12106"/>
                  </a:cubicBezTo>
                  <a:cubicBezTo>
                    <a:pt x="8694" y="12258"/>
                    <a:pt x="8420" y="12350"/>
                    <a:pt x="8147" y="12350"/>
                  </a:cubicBezTo>
                  <a:cubicBezTo>
                    <a:pt x="7873" y="12350"/>
                    <a:pt x="7569" y="12228"/>
                    <a:pt x="7478" y="11955"/>
                  </a:cubicBezTo>
                  <a:cubicBezTo>
                    <a:pt x="7356" y="11651"/>
                    <a:pt x="7508" y="11316"/>
                    <a:pt x="7660" y="11073"/>
                  </a:cubicBezTo>
                  <a:cubicBezTo>
                    <a:pt x="8268" y="10070"/>
                    <a:pt x="9089" y="9401"/>
                    <a:pt x="10031" y="8793"/>
                  </a:cubicBezTo>
                  <a:cubicBezTo>
                    <a:pt x="10321" y="8612"/>
                    <a:pt x="10858" y="8259"/>
                    <a:pt x="11187" y="8259"/>
                  </a:cubicBezTo>
                  <a:close/>
                  <a:moveTo>
                    <a:pt x="3739" y="14629"/>
                  </a:moveTo>
                  <a:cubicBezTo>
                    <a:pt x="5411" y="14660"/>
                    <a:pt x="5411" y="17304"/>
                    <a:pt x="5198" y="18733"/>
                  </a:cubicBezTo>
                  <a:cubicBezTo>
                    <a:pt x="5138" y="18976"/>
                    <a:pt x="5107" y="19189"/>
                    <a:pt x="5077" y="19341"/>
                  </a:cubicBezTo>
                  <a:cubicBezTo>
                    <a:pt x="5049" y="19479"/>
                    <a:pt x="4971" y="19618"/>
                    <a:pt x="4842" y="19618"/>
                  </a:cubicBezTo>
                  <a:cubicBezTo>
                    <a:pt x="4829" y="19618"/>
                    <a:pt x="4816" y="19617"/>
                    <a:pt x="4803" y="19614"/>
                  </a:cubicBezTo>
                  <a:cubicBezTo>
                    <a:pt x="4742" y="19614"/>
                    <a:pt x="4682" y="19523"/>
                    <a:pt x="4651" y="19462"/>
                  </a:cubicBezTo>
                  <a:cubicBezTo>
                    <a:pt x="3952" y="18246"/>
                    <a:pt x="3496" y="16909"/>
                    <a:pt x="3314" y="15511"/>
                  </a:cubicBezTo>
                  <a:cubicBezTo>
                    <a:pt x="3283" y="15328"/>
                    <a:pt x="3283" y="15146"/>
                    <a:pt x="3344" y="14964"/>
                  </a:cubicBezTo>
                  <a:cubicBezTo>
                    <a:pt x="3405" y="14781"/>
                    <a:pt x="3557" y="14629"/>
                    <a:pt x="3739" y="14629"/>
                  </a:cubicBezTo>
                  <a:close/>
                  <a:moveTo>
                    <a:pt x="8238" y="20830"/>
                  </a:moveTo>
                  <a:cubicBezTo>
                    <a:pt x="8299" y="20982"/>
                    <a:pt x="8359" y="21164"/>
                    <a:pt x="8390" y="21286"/>
                  </a:cubicBezTo>
                  <a:cubicBezTo>
                    <a:pt x="8451" y="21711"/>
                    <a:pt x="8390" y="22015"/>
                    <a:pt x="7904" y="22350"/>
                  </a:cubicBezTo>
                  <a:cubicBezTo>
                    <a:pt x="7630" y="22549"/>
                    <a:pt x="7049" y="22891"/>
                    <a:pt x="6615" y="22891"/>
                  </a:cubicBezTo>
                  <a:cubicBezTo>
                    <a:pt x="6519" y="22891"/>
                    <a:pt x="6430" y="22875"/>
                    <a:pt x="6353" y="22836"/>
                  </a:cubicBezTo>
                  <a:cubicBezTo>
                    <a:pt x="6171" y="22745"/>
                    <a:pt x="6049" y="22532"/>
                    <a:pt x="6080" y="22350"/>
                  </a:cubicBezTo>
                  <a:cubicBezTo>
                    <a:pt x="6080" y="22167"/>
                    <a:pt x="6201" y="21985"/>
                    <a:pt x="6323" y="21863"/>
                  </a:cubicBezTo>
                  <a:cubicBezTo>
                    <a:pt x="6809" y="21286"/>
                    <a:pt x="7508" y="20891"/>
                    <a:pt x="8238" y="20830"/>
                  </a:cubicBezTo>
                  <a:close/>
                  <a:moveTo>
                    <a:pt x="11135" y="1"/>
                  </a:moveTo>
                  <a:cubicBezTo>
                    <a:pt x="10928" y="1"/>
                    <a:pt x="10739" y="14"/>
                    <a:pt x="10578" y="39"/>
                  </a:cubicBezTo>
                  <a:cubicBezTo>
                    <a:pt x="6688" y="617"/>
                    <a:pt x="4682" y="3960"/>
                    <a:pt x="3010" y="7122"/>
                  </a:cubicBezTo>
                  <a:cubicBezTo>
                    <a:pt x="2979" y="7182"/>
                    <a:pt x="2949" y="7213"/>
                    <a:pt x="2979" y="7274"/>
                  </a:cubicBezTo>
                  <a:cubicBezTo>
                    <a:pt x="2979" y="7365"/>
                    <a:pt x="3040" y="7395"/>
                    <a:pt x="3101" y="7456"/>
                  </a:cubicBezTo>
                  <a:cubicBezTo>
                    <a:pt x="3770" y="8003"/>
                    <a:pt x="4195" y="8885"/>
                    <a:pt x="4226" y="9796"/>
                  </a:cubicBezTo>
                  <a:cubicBezTo>
                    <a:pt x="4226" y="9888"/>
                    <a:pt x="4195" y="9979"/>
                    <a:pt x="4165" y="10070"/>
                  </a:cubicBezTo>
                  <a:cubicBezTo>
                    <a:pt x="4095" y="10163"/>
                    <a:pt x="3972" y="10203"/>
                    <a:pt x="3850" y="10203"/>
                  </a:cubicBezTo>
                  <a:cubicBezTo>
                    <a:pt x="3813" y="10203"/>
                    <a:pt x="3775" y="10199"/>
                    <a:pt x="3739" y="10192"/>
                  </a:cubicBezTo>
                  <a:cubicBezTo>
                    <a:pt x="3618" y="10131"/>
                    <a:pt x="3496" y="10009"/>
                    <a:pt x="3405" y="9918"/>
                  </a:cubicBezTo>
                  <a:cubicBezTo>
                    <a:pt x="3040" y="9492"/>
                    <a:pt x="2827" y="9037"/>
                    <a:pt x="2645" y="8520"/>
                  </a:cubicBezTo>
                  <a:cubicBezTo>
                    <a:pt x="1490" y="10769"/>
                    <a:pt x="1125" y="14265"/>
                    <a:pt x="1399" y="16727"/>
                  </a:cubicBezTo>
                  <a:cubicBezTo>
                    <a:pt x="1551" y="18216"/>
                    <a:pt x="2098" y="19857"/>
                    <a:pt x="1976" y="21347"/>
                  </a:cubicBezTo>
                  <a:cubicBezTo>
                    <a:pt x="1855" y="23170"/>
                    <a:pt x="1095" y="24903"/>
                    <a:pt x="609" y="26666"/>
                  </a:cubicBezTo>
                  <a:cubicBezTo>
                    <a:pt x="61" y="28581"/>
                    <a:pt x="1" y="30709"/>
                    <a:pt x="396" y="32684"/>
                  </a:cubicBezTo>
                  <a:cubicBezTo>
                    <a:pt x="548" y="33414"/>
                    <a:pt x="913" y="34113"/>
                    <a:pt x="1581" y="34478"/>
                  </a:cubicBezTo>
                  <a:cubicBezTo>
                    <a:pt x="1821" y="34614"/>
                    <a:pt x="2103" y="34683"/>
                    <a:pt x="2384" y="34683"/>
                  </a:cubicBezTo>
                  <a:cubicBezTo>
                    <a:pt x="2854" y="34683"/>
                    <a:pt x="3321" y="34493"/>
                    <a:pt x="3587" y="34113"/>
                  </a:cubicBezTo>
                  <a:cubicBezTo>
                    <a:pt x="3779" y="34177"/>
                    <a:pt x="3978" y="34207"/>
                    <a:pt x="4177" y="34207"/>
                  </a:cubicBezTo>
                  <a:cubicBezTo>
                    <a:pt x="4929" y="34207"/>
                    <a:pt x="5683" y="33776"/>
                    <a:pt x="6019" y="33079"/>
                  </a:cubicBezTo>
                  <a:cubicBezTo>
                    <a:pt x="6323" y="32380"/>
                    <a:pt x="6232" y="31590"/>
                    <a:pt x="6201" y="30830"/>
                  </a:cubicBezTo>
                  <a:cubicBezTo>
                    <a:pt x="6141" y="28277"/>
                    <a:pt x="7052" y="26210"/>
                    <a:pt x="8511" y="24204"/>
                  </a:cubicBezTo>
                  <a:cubicBezTo>
                    <a:pt x="9940" y="22259"/>
                    <a:pt x="9788" y="19249"/>
                    <a:pt x="10335" y="16939"/>
                  </a:cubicBezTo>
                  <a:cubicBezTo>
                    <a:pt x="10882" y="14599"/>
                    <a:pt x="12098" y="12471"/>
                    <a:pt x="13162" y="10344"/>
                  </a:cubicBezTo>
                  <a:cubicBezTo>
                    <a:pt x="14135" y="8337"/>
                    <a:pt x="15411" y="6362"/>
                    <a:pt x="15047" y="4143"/>
                  </a:cubicBezTo>
                  <a:cubicBezTo>
                    <a:pt x="14986" y="3930"/>
                    <a:pt x="14955" y="3717"/>
                    <a:pt x="14864" y="3474"/>
                  </a:cubicBezTo>
                  <a:cubicBezTo>
                    <a:pt x="14864" y="3444"/>
                    <a:pt x="14864" y="3413"/>
                    <a:pt x="14803" y="3383"/>
                  </a:cubicBezTo>
                  <a:cubicBezTo>
                    <a:pt x="14786" y="3365"/>
                    <a:pt x="14765" y="3358"/>
                    <a:pt x="14744" y="3358"/>
                  </a:cubicBezTo>
                  <a:cubicBezTo>
                    <a:pt x="14692" y="3358"/>
                    <a:pt x="14634" y="3401"/>
                    <a:pt x="14591" y="3444"/>
                  </a:cubicBezTo>
                  <a:cubicBezTo>
                    <a:pt x="14013" y="3930"/>
                    <a:pt x="13314" y="4325"/>
                    <a:pt x="12584" y="4568"/>
                  </a:cubicBezTo>
                  <a:cubicBezTo>
                    <a:pt x="12535" y="4581"/>
                    <a:pt x="12470" y="4593"/>
                    <a:pt x="12407" y="4593"/>
                  </a:cubicBezTo>
                  <a:cubicBezTo>
                    <a:pt x="12314" y="4593"/>
                    <a:pt x="12225" y="4567"/>
                    <a:pt x="12189" y="4477"/>
                  </a:cubicBezTo>
                  <a:cubicBezTo>
                    <a:pt x="12159" y="4386"/>
                    <a:pt x="12189" y="4325"/>
                    <a:pt x="12220" y="4264"/>
                  </a:cubicBezTo>
                  <a:cubicBezTo>
                    <a:pt x="12463" y="3808"/>
                    <a:pt x="12797" y="3413"/>
                    <a:pt x="13223" y="3109"/>
                  </a:cubicBezTo>
                  <a:cubicBezTo>
                    <a:pt x="13648" y="2805"/>
                    <a:pt x="14256" y="2532"/>
                    <a:pt x="14287" y="2015"/>
                  </a:cubicBezTo>
                  <a:cubicBezTo>
                    <a:pt x="14365" y="523"/>
                    <a:pt x="12415" y="1"/>
                    <a:pt x="11135" y="1"/>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g3e2baacc10d_0_574"/>
            <p:cNvSpPr/>
            <p:nvPr/>
          </p:nvSpPr>
          <p:spPr>
            <a:xfrm>
              <a:off x="2410415" y="2260709"/>
              <a:ext cx="119141" cy="1026000"/>
            </a:xfrm>
            <a:custGeom>
              <a:rect b="b" l="l" r="r" t="t"/>
              <a:pathLst>
                <a:path extrusionOk="0" fill="none" h="31157" w="3618">
                  <a:moveTo>
                    <a:pt x="0" y="31156"/>
                  </a:moveTo>
                  <a:cubicBezTo>
                    <a:pt x="669" y="29941"/>
                    <a:pt x="1337" y="28694"/>
                    <a:pt x="1641" y="27327"/>
                  </a:cubicBezTo>
                  <a:cubicBezTo>
                    <a:pt x="1854" y="26415"/>
                    <a:pt x="1915" y="25442"/>
                    <a:pt x="1976" y="24469"/>
                  </a:cubicBezTo>
                  <a:cubicBezTo>
                    <a:pt x="2006" y="23801"/>
                    <a:pt x="1945" y="23618"/>
                    <a:pt x="2067" y="22980"/>
                  </a:cubicBezTo>
                  <a:cubicBezTo>
                    <a:pt x="2857" y="19302"/>
                    <a:pt x="3617" y="15472"/>
                    <a:pt x="2553" y="11916"/>
                  </a:cubicBezTo>
                  <a:cubicBezTo>
                    <a:pt x="2037" y="10183"/>
                    <a:pt x="1125" y="8573"/>
                    <a:pt x="973" y="6779"/>
                  </a:cubicBezTo>
                  <a:cubicBezTo>
                    <a:pt x="821" y="4348"/>
                    <a:pt x="2128" y="2068"/>
                    <a:pt x="3404" y="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g3e2baacc10d_0_574"/>
            <p:cNvSpPr/>
            <p:nvPr/>
          </p:nvSpPr>
          <p:spPr>
            <a:xfrm>
              <a:off x="2330682" y="3113509"/>
              <a:ext cx="338001" cy="399210"/>
            </a:xfrm>
            <a:custGeom>
              <a:rect b="b" l="l" r="r" t="t"/>
              <a:pathLst>
                <a:path extrusionOk="0" h="12123" w="13588">
                  <a:moveTo>
                    <a:pt x="1" y="1"/>
                  </a:moveTo>
                  <a:cubicBezTo>
                    <a:pt x="1" y="1"/>
                    <a:pt x="1277" y="10852"/>
                    <a:pt x="1551" y="12068"/>
                  </a:cubicBezTo>
                  <a:cubicBezTo>
                    <a:pt x="1561" y="12109"/>
                    <a:pt x="2746" y="12122"/>
                    <a:pt x="4323" y="12122"/>
                  </a:cubicBezTo>
                  <a:cubicBezTo>
                    <a:pt x="7475" y="12122"/>
                    <a:pt x="12189" y="12068"/>
                    <a:pt x="12189" y="12068"/>
                  </a:cubicBezTo>
                  <a:cubicBezTo>
                    <a:pt x="12250" y="11946"/>
                    <a:pt x="12737" y="5959"/>
                    <a:pt x="12858" y="5472"/>
                  </a:cubicBezTo>
                  <a:lnTo>
                    <a:pt x="13588"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21">
    <p:spTree>
      <p:nvGrpSpPr>
        <p:cNvPr id="491" name="Shape 491"/>
        <p:cNvGrpSpPr/>
        <p:nvPr/>
      </p:nvGrpSpPr>
      <p:grpSpPr>
        <a:xfrm>
          <a:off x="0" y="0"/>
          <a:ext cx="0" cy="0"/>
          <a:chOff x="0" y="0"/>
          <a:chExt cx="0" cy="0"/>
        </a:xfrm>
      </p:grpSpPr>
      <p:sp>
        <p:nvSpPr>
          <p:cNvPr id="492" name="Google Shape;492;g3e2baacc10d_0_584"/>
          <p:cNvSpPr/>
          <p:nvPr/>
        </p:nvSpPr>
        <p:spPr>
          <a:xfrm>
            <a:off x="378600" y="1565525"/>
            <a:ext cx="2222100" cy="2222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g3e2baacc10d_0_584"/>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ctr">
              <a:lnSpc>
                <a:spcPct val="100000"/>
              </a:lnSpc>
              <a:spcBef>
                <a:spcPts val="0"/>
              </a:spcBef>
              <a:spcAft>
                <a:spcPts val="0"/>
              </a:spcAft>
              <a:buSzPts val="3300"/>
              <a:buNone/>
              <a:defRPr/>
            </a:lvl2pPr>
            <a:lvl3pPr lvl="2" algn="ctr">
              <a:lnSpc>
                <a:spcPct val="100000"/>
              </a:lnSpc>
              <a:spcBef>
                <a:spcPts val="0"/>
              </a:spcBef>
              <a:spcAft>
                <a:spcPts val="0"/>
              </a:spcAft>
              <a:buSzPts val="3300"/>
              <a:buNone/>
              <a:defRPr/>
            </a:lvl3pPr>
            <a:lvl4pPr lvl="3" algn="ctr">
              <a:lnSpc>
                <a:spcPct val="100000"/>
              </a:lnSpc>
              <a:spcBef>
                <a:spcPts val="0"/>
              </a:spcBef>
              <a:spcAft>
                <a:spcPts val="0"/>
              </a:spcAft>
              <a:buSzPts val="3300"/>
              <a:buNone/>
              <a:defRPr/>
            </a:lvl4pPr>
            <a:lvl5pPr lvl="4" algn="ctr">
              <a:lnSpc>
                <a:spcPct val="100000"/>
              </a:lnSpc>
              <a:spcBef>
                <a:spcPts val="0"/>
              </a:spcBef>
              <a:spcAft>
                <a:spcPts val="0"/>
              </a:spcAft>
              <a:buSzPts val="3300"/>
              <a:buNone/>
              <a:defRPr/>
            </a:lvl5pPr>
            <a:lvl6pPr lvl="5" algn="ctr">
              <a:lnSpc>
                <a:spcPct val="100000"/>
              </a:lnSpc>
              <a:spcBef>
                <a:spcPts val="0"/>
              </a:spcBef>
              <a:spcAft>
                <a:spcPts val="0"/>
              </a:spcAft>
              <a:buSzPts val="3300"/>
              <a:buNone/>
              <a:defRPr/>
            </a:lvl6pPr>
            <a:lvl7pPr lvl="6" algn="ctr">
              <a:lnSpc>
                <a:spcPct val="100000"/>
              </a:lnSpc>
              <a:spcBef>
                <a:spcPts val="0"/>
              </a:spcBef>
              <a:spcAft>
                <a:spcPts val="0"/>
              </a:spcAft>
              <a:buSzPts val="3300"/>
              <a:buNone/>
              <a:defRPr/>
            </a:lvl7pPr>
            <a:lvl8pPr lvl="7" algn="ctr">
              <a:lnSpc>
                <a:spcPct val="100000"/>
              </a:lnSpc>
              <a:spcBef>
                <a:spcPts val="0"/>
              </a:spcBef>
              <a:spcAft>
                <a:spcPts val="0"/>
              </a:spcAft>
              <a:buSzPts val="3300"/>
              <a:buNone/>
              <a:defRPr/>
            </a:lvl8pPr>
            <a:lvl9pPr lvl="8" algn="ctr">
              <a:lnSpc>
                <a:spcPct val="100000"/>
              </a:lnSpc>
              <a:spcBef>
                <a:spcPts val="0"/>
              </a:spcBef>
              <a:spcAft>
                <a:spcPts val="0"/>
              </a:spcAft>
              <a:buSzPts val="3300"/>
              <a:buNone/>
              <a:defRPr/>
            </a:lvl9pPr>
          </a:lstStyle>
          <a:p/>
        </p:txBody>
      </p:sp>
      <p:cxnSp>
        <p:nvCxnSpPr>
          <p:cNvPr id="494" name="Google Shape;494;g3e2baacc10d_0_584"/>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grpSp>
        <p:nvGrpSpPr>
          <p:cNvPr id="495" name="Google Shape;495;g3e2baacc10d_0_584"/>
          <p:cNvGrpSpPr/>
          <p:nvPr/>
        </p:nvGrpSpPr>
        <p:grpSpPr>
          <a:xfrm>
            <a:off x="7748824" y="632675"/>
            <a:ext cx="636900" cy="322800"/>
            <a:chOff x="790074" y="3806775"/>
            <a:chExt cx="636900" cy="322800"/>
          </a:xfrm>
        </p:grpSpPr>
        <p:sp>
          <p:nvSpPr>
            <p:cNvPr id="496" name="Google Shape;496;g3e2baacc10d_0_584"/>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7" name="Google Shape;497;g3e2baacc10d_0_584"/>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grpSp>
        <p:nvGrpSpPr>
          <p:cNvPr id="498" name="Google Shape;498;g3e2baacc10d_0_584"/>
          <p:cNvGrpSpPr/>
          <p:nvPr/>
        </p:nvGrpSpPr>
        <p:grpSpPr>
          <a:xfrm flipH="1">
            <a:off x="233309" y="2125284"/>
            <a:ext cx="1150438" cy="3018223"/>
            <a:chOff x="7005588" y="1179275"/>
            <a:chExt cx="706180" cy="1852694"/>
          </a:xfrm>
        </p:grpSpPr>
        <p:sp>
          <p:nvSpPr>
            <p:cNvPr id="499" name="Google Shape;499;g3e2baacc10d_0_584"/>
            <p:cNvSpPr/>
            <p:nvPr/>
          </p:nvSpPr>
          <p:spPr>
            <a:xfrm flipH="1">
              <a:off x="7005588" y="1179275"/>
              <a:ext cx="520739" cy="924305"/>
            </a:xfrm>
            <a:custGeom>
              <a:rect b="b" l="l" r="r" t="t"/>
              <a:pathLst>
                <a:path extrusionOk="0" h="29392" w="16559">
                  <a:moveTo>
                    <a:pt x="8501" y="4644"/>
                  </a:moveTo>
                  <a:cubicBezTo>
                    <a:pt x="8562" y="4644"/>
                    <a:pt x="8636" y="4667"/>
                    <a:pt x="8724" y="4719"/>
                  </a:cubicBezTo>
                  <a:cubicBezTo>
                    <a:pt x="8937" y="4841"/>
                    <a:pt x="8998" y="5084"/>
                    <a:pt x="9059" y="5297"/>
                  </a:cubicBezTo>
                  <a:cubicBezTo>
                    <a:pt x="9211" y="5874"/>
                    <a:pt x="9302" y="6452"/>
                    <a:pt x="9332" y="6999"/>
                  </a:cubicBezTo>
                  <a:cubicBezTo>
                    <a:pt x="9332" y="7090"/>
                    <a:pt x="9332" y="7364"/>
                    <a:pt x="9271" y="7576"/>
                  </a:cubicBezTo>
                  <a:cubicBezTo>
                    <a:pt x="9252" y="7733"/>
                    <a:pt x="9195" y="7852"/>
                    <a:pt x="9100" y="7852"/>
                  </a:cubicBezTo>
                  <a:cubicBezTo>
                    <a:pt x="9047" y="7852"/>
                    <a:pt x="8983" y="7815"/>
                    <a:pt x="8907" y="7728"/>
                  </a:cubicBezTo>
                  <a:cubicBezTo>
                    <a:pt x="8420" y="7242"/>
                    <a:pt x="8299" y="6543"/>
                    <a:pt x="8268" y="5874"/>
                  </a:cubicBezTo>
                  <a:cubicBezTo>
                    <a:pt x="8242" y="5637"/>
                    <a:pt x="8101" y="4644"/>
                    <a:pt x="8501" y="4644"/>
                  </a:cubicBezTo>
                  <a:close/>
                  <a:moveTo>
                    <a:pt x="12372" y="12501"/>
                  </a:moveTo>
                  <a:cubicBezTo>
                    <a:pt x="12493" y="12501"/>
                    <a:pt x="12585" y="12531"/>
                    <a:pt x="12645" y="12653"/>
                  </a:cubicBezTo>
                  <a:cubicBezTo>
                    <a:pt x="12676" y="12713"/>
                    <a:pt x="12676" y="12865"/>
                    <a:pt x="12615" y="12926"/>
                  </a:cubicBezTo>
                  <a:cubicBezTo>
                    <a:pt x="11825" y="13686"/>
                    <a:pt x="10761" y="14081"/>
                    <a:pt x="9697" y="14081"/>
                  </a:cubicBezTo>
                  <a:cubicBezTo>
                    <a:pt x="9484" y="14081"/>
                    <a:pt x="9393" y="13747"/>
                    <a:pt x="9575" y="13625"/>
                  </a:cubicBezTo>
                  <a:cubicBezTo>
                    <a:pt x="9636" y="13595"/>
                    <a:pt x="9697" y="13564"/>
                    <a:pt x="9758" y="13504"/>
                  </a:cubicBezTo>
                  <a:cubicBezTo>
                    <a:pt x="9788" y="13443"/>
                    <a:pt x="9819" y="13382"/>
                    <a:pt x="9910" y="13321"/>
                  </a:cubicBezTo>
                  <a:cubicBezTo>
                    <a:pt x="10609" y="12956"/>
                    <a:pt x="11399" y="12561"/>
                    <a:pt x="12189" y="12501"/>
                  </a:cubicBezTo>
                  <a:close/>
                  <a:moveTo>
                    <a:pt x="4855" y="12077"/>
                  </a:moveTo>
                  <a:cubicBezTo>
                    <a:pt x="4939" y="12077"/>
                    <a:pt x="5024" y="12087"/>
                    <a:pt x="5107" y="12105"/>
                  </a:cubicBezTo>
                  <a:cubicBezTo>
                    <a:pt x="5350" y="12197"/>
                    <a:pt x="5563" y="12349"/>
                    <a:pt x="5746" y="12561"/>
                  </a:cubicBezTo>
                  <a:cubicBezTo>
                    <a:pt x="6232" y="13139"/>
                    <a:pt x="6475" y="13899"/>
                    <a:pt x="6566" y="14659"/>
                  </a:cubicBezTo>
                  <a:cubicBezTo>
                    <a:pt x="6597" y="15054"/>
                    <a:pt x="6566" y="15449"/>
                    <a:pt x="6384" y="15753"/>
                  </a:cubicBezTo>
                  <a:cubicBezTo>
                    <a:pt x="6170" y="16087"/>
                    <a:pt x="5968" y="16221"/>
                    <a:pt x="5782" y="16221"/>
                  </a:cubicBezTo>
                  <a:cubicBezTo>
                    <a:pt x="5119" y="16221"/>
                    <a:pt x="4648" y="14525"/>
                    <a:pt x="4530" y="14051"/>
                  </a:cubicBezTo>
                  <a:cubicBezTo>
                    <a:pt x="4439" y="13656"/>
                    <a:pt x="3983" y="12592"/>
                    <a:pt x="4347" y="12257"/>
                  </a:cubicBezTo>
                  <a:cubicBezTo>
                    <a:pt x="4474" y="12130"/>
                    <a:pt x="4661" y="12077"/>
                    <a:pt x="4855" y="12077"/>
                  </a:cubicBezTo>
                  <a:close/>
                  <a:moveTo>
                    <a:pt x="13172" y="0"/>
                  </a:moveTo>
                  <a:cubicBezTo>
                    <a:pt x="12729" y="0"/>
                    <a:pt x="12240" y="117"/>
                    <a:pt x="11703" y="373"/>
                  </a:cubicBezTo>
                  <a:cubicBezTo>
                    <a:pt x="11764" y="677"/>
                    <a:pt x="11825" y="950"/>
                    <a:pt x="11916" y="1224"/>
                  </a:cubicBezTo>
                  <a:cubicBezTo>
                    <a:pt x="11977" y="1558"/>
                    <a:pt x="12037" y="1893"/>
                    <a:pt x="12037" y="2227"/>
                  </a:cubicBezTo>
                  <a:cubicBezTo>
                    <a:pt x="12037" y="2409"/>
                    <a:pt x="12007" y="2592"/>
                    <a:pt x="11977" y="2774"/>
                  </a:cubicBezTo>
                  <a:cubicBezTo>
                    <a:pt x="11916" y="2987"/>
                    <a:pt x="11855" y="3139"/>
                    <a:pt x="11642" y="3200"/>
                  </a:cubicBezTo>
                  <a:cubicBezTo>
                    <a:pt x="11618" y="3208"/>
                    <a:pt x="11591" y="3211"/>
                    <a:pt x="11565" y="3211"/>
                  </a:cubicBezTo>
                  <a:cubicBezTo>
                    <a:pt x="11492" y="3211"/>
                    <a:pt x="11421" y="3183"/>
                    <a:pt x="11399" y="3139"/>
                  </a:cubicBezTo>
                  <a:cubicBezTo>
                    <a:pt x="10913" y="2531"/>
                    <a:pt x="10761" y="1771"/>
                    <a:pt x="10670" y="1011"/>
                  </a:cubicBezTo>
                  <a:cubicBezTo>
                    <a:pt x="10487" y="1133"/>
                    <a:pt x="10274" y="1285"/>
                    <a:pt x="10092" y="1467"/>
                  </a:cubicBezTo>
                  <a:cubicBezTo>
                    <a:pt x="6779" y="4263"/>
                    <a:pt x="4439" y="8032"/>
                    <a:pt x="2888" y="12166"/>
                  </a:cubicBezTo>
                  <a:cubicBezTo>
                    <a:pt x="1885" y="14841"/>
                    <a:pt x="1247" y="17607"/>
                    <a:pt x="882" y="20434"/>
                  </a:cubicBezTo>
                  <a:cubicBezTo>
                    <a:pt x="609" y="22653"/>
                    <a:pt x="1" y="25875"/>
                    <a:pt x="669" y="28063"/>
                  </a:cubicBezTo>
                  <a:cubicBezTo>
                    <a:pt x="821" y="28580"/>
                    <a:pt x="1217" y="29066"/>
                    <a:pt x="1733" y="29188"/>
                  </a:cubicBezTo>
                  <a:cubicBezTo>
                    <a:pt x="1801" y="29203"/>
                    <a:pt x="1869" y="29210"/>
                    <a:pt x="1938" y="29210"/>
                  </a:cubicBezTo>
                  <a:cubicBezTo>
                    <a:pt x="2428" y="29210"/>
                    <a:pt x="2919" y="28847"/>
                    <a:pt x="2919" y="28367"/>
                  </a:cubicBezTo>
                  <a:cubicBezTo>
                    <a:pt x="2983" y="29101"/>
                    <a:pt x="3448" y="29391"/>
                    <a:pt x="3978" y="29391"/>
                  </a:cubicBezTo>
                  <a:cubicBezTo>
                    <a:pt x="4457" y="29391"/>
                    <a:pt x="4988" y="29154"/>
                    <a:pt x="5320" y="28793"/>
                  </a:cubicBezTo>
                  <a:cubicBezTo>
                    <a:pt x="10700" y="22926"/>
                    <a:pt x="14469" y="15601"/>
                    <a:pt x="16110" y="7820"/>
                  </a:cubicBezTo>
                  <a:lnTo>
                    <a:pt x="16110" y="7820"/>
                  </a:lnTo>
                  <a:cubicBezTo>
                    <a:pt x="14834" y="8367"/>
                    <a:pt x="13557" y="8853"/>
                    <a:pt x="12189" y="9005"/>
                  </a:cubicBezTo>
                  <a:cubicBezTo>
                    <a:pt x="12178" y="9007"/>
                    <a:pt x="12167" y="9007"/>
                    <a:pt x="12157" y="9007"/>
                  </a:cubicBezTo>
                  <a:cubicBezTo>
                    <a:pt x="11959" y="9007"/>
                    <a:pt x="11802" y="8752"/>
                    <a:pt x="11946" y="8580"/>
                  </a:cubicBezTo>
                  <a:cubicBezTo>
                    <a:pt x="12645" y="7728"/>
                    <a:pt x="13740" y="7181"/>
                    <a:pt x="14773" y="6786"/>
                  </a:cubicBezTo>
                  <a:cubicBezTo>
                    <a:pt x="15290" y="6573"/>
                    <a:pt x="15806" y="6421"/>
                    <a:pt x="16354" y="6269"/>
                  </a:cubicBezTo>
                  <a:cubicBezTo>
                    <a:pt x="16558" y="3253"/>
                    <a:pt x="15516" y="0"/>
                    <a:pt x="13172"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g3e2baacc10d_0_584"/>
            <p:cNvSpPr/>
            <p:nvPr/>
          </p:nvSpPr>
          <p:spPr>
            <a:xfrm flipH="1">
              <a:off x="7207985" y="1467233"/>
              <a:ext cx="270543" cy="1289473"/>
            </a:xfrm>
            <a:custGeom>
              <a:rect b="b" l="l" r="r" t="t"/>
              <a:pathLst>
                <a:path extrusionOk="0" fill="none" h="41004" w="8603">
                  <a:moveTo>
                    <a:pt x="8602" y="0"/>
                  </a:moveTo>
                  <a:cubicBezTo>
                    <a:pt x="6536" y="4620"/>
                    <a:pt x="1399" y="17660"/>
                    <a:pt x="639" y="22766"/>
                  </a:cubicBezTo>
                  <a:cubicBezTo>
                    <a:pt x="213" y="25441"/>
                    <a:pt x="183" y="28177"/>
                    <a:pt x="122" y="30882"/>
                  </a:cubicBezTo>
                  <a:lnTo>
                    <a:pt x="1" y="41004"/>
                  </a:ln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g3e2baacc10d_0_584"/>
            <p:cNvSpPr/>
            <p:nvPr/>
          </p:nvSpPr>
          <p:spPr>
            <a:xfrm flipH="1">
              <a:off x="7227099" y="2628560"/>
              <a:ext cx="484669" cy="403409"/>
            </a:xfrm>
            <a:custGeom>
              <a:rect b="b" l="l" r="r" t="t"/>
              <a:pathLst>
                <a:path extrusionOk="0" h="12828" w="15412">
                  <a:moveTo>
                    <a:pt x="1" y="1"/>
                  </a:moveTo>
                  <a:cubicBezTo>
                    <a:pt x="1" y="1"/>
                    <a:pt x="1065" y="12797"/>
                    <a:pt x="1065" y="12828"/>
                  </a:cubicBezTo>
                  <a:cubicBezTo>
                    <a:pt x="1065" y="12828"/>
                    <a:pt x="14500" y="12676"/>
                    <a:pt x="14530" y="12615"/>
                  </a:cubicBezTo>
                  <a:lnTo>
                    <a:pt x="15412"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3">
    <p:spTree>
      <p:nvGrpSpPr>
        <p:cNvPr id="502" name="Shape 502"/>
        <p:cNvGrpSpPr/>
        <p:nvPr/>
      </p:nvGrpSpPr>
      <p:grpSpPr>
        <a:xfrm>
          <a:off x="0" y="0"/>
          <a:ext cx="0" cy="0"/>
          <a:chOff x="0" y="0"/>
          <a:chExt cx="0" cy="0"/>
        </a:xfrm>
      </p:grpSpPr>
      <p:sp>
        <p:nvSpPr>
          <p:cNvPr id="503" name="Google Shape;503;g3e2baacc10d_0_595"/>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504" name="Google Shape;504;g3e2baacc10d_0_595"/>
          <p:cNvSpPr txBox="1"/>
          <p:nvPr>
            <p:ph idx="1" type="subTitle"/>
          </p:nvPr>
        </p:nvSpPr>
        <p:spPr>
          <a:xfrm>
            <a:off x="3937325" y="1487500"/>
            <a:ext cx="20676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5" name="Google Shape;505;g3e2baacc10d_0_595"/>
          <p:cNvSpPr txBox="1"/>
          <p:nvPr>
            <p:ph idx="2" type="subTitle"/>
          </p:nvPr>
        </p:nvSpPr>
        <p:spPr>
          <a:xfrm>
            <a:off x="6363125" y="1487500"/>
            <a:ext cx="20676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6" name="Google Shape;506;g3e2baacc10d_0_595"/>
          <p:cNvSpPr txBox="1"/>
          <p:nvPr>
            <p:ph idx="3" type="subTitle"/>
          </p:nvPr>
        </p:nvSpPr>
        <p:spPr>
          <a:xfrm>
            <a:off x="3937325" y="1883175"/>
            <a:ext cx="20676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07" name="Google Shape;507;g3e2baacc10d_0_595"/>
          <p:cNvSpPr txBox="1"/>
          <p:nvPr>
            <p:ph idx="4" type="subTitle"/>
          </p:nvPr>
        </p:nvSpPr>
        <p:spPr>
          <a:xfrm>
            <a:off x="6363125" y="1880348"/>
            <a:ext cx="20676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08" name="Google Shape;508;g3e2baacc10d_0_595"/>
          <p:cNvSpPr txBox="1"/>
          <p:nvPr>
            <p:ph idx="5" type="subTitle"/>
          </p:nvPr>
        </p:nvSpPr>
        <p:spPr>
          <a:xfrm>
            <a:off x="3937325" y="2913050"/>
            <a:ext cx="20676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g3e2baacc10d_0_595"/>
          <p:cNvSpPr txBox="1"/>
          <p:nvPr>
            <p:ph idx="6" type="subTitle"/>
          </p:nvPr>
        </p:nvSpPr>
        <p:spPr>
          <a:xfrm>
            <a:off x="6363125" y="2913051"/>
            <a:ext cx="2067600" cy="38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g3e2baacc10d_0_595"/>
          <p:cNvSpPr txBox="1"/>
          <p:nvPr>
            <p:ph idx="7" type="subTitle"/>
          </p:nvPr>
        </p:nvSpPr>
        <p:spPr>
          <a:xfrm>
            <a:off x="3937325" y="3308725"/>
            <a:ext cx="20676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11" name="Google Shape;511;g3e2baacc10d_0_595"/>
          <p:cNvSpPr txBox="1"/>
          <p:nvPr>
            <p:ph idx="8" type="subTitle"/>
          </p:nvPr>
        </p:nvSpPr>
        <p:spPr>
          <a:xfrm>
            <a:off x="6363125" y="3305899"/>
            <a:ext cx="2067600" cy="6366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cxnSp>
        <p:nvCxnSpPr>
          <p:cNvPr id="512" name="Google Shape;512;g3e2baacc10d_0_595"/>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5">
    <p:spTree>
      <p:nvGrpSpPr>
        <p:cNvPr id="513" name="Shape 513"/>
        <p:cNvGrpSpPr/>
        <p:nvPr/>
      </p:nvGrpSpPr>
      <p:grpSpPr>
        <a:xfrm>
          <a:off x="0" y="0"/>
          <a:ext cx="0" cy="0"/>
          <a:chOff x="0" y="0"/>
          <a:chExt cx="0" cy="0"/>
        </a:xfrm>
      </p:grpSpPr>
      <p:sp>
        <p:nvSpPr>
          <p:cNvPr id="514" name="Google Shape;514;g3e2baacc10d_0_606"/>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515" name="Google Shape;515;g3e2baacc10d_0_606"/>
          <p:cNvSpPr txBox="1"/>
          <p:nvPr>
            <p:ph idx="1" type="subTitle"/>
          </p:nvPr>
        </p:nvSpPr>
        <p:spPr>
          <a:xfrm>
            <a:off x="883263" y="3064950"/>
            <a:ext cx="2742600" cy="38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6" name="Google Shape;516;g3e2baacc10d_0_606"/>
          <p:cNvSpPr txBox="1"/>
          <p:nvPr>
            <p:ph idx="2" type="subTitle"/>
          </p:nvPr>
        </p:nvSpPr>
        <p:spPr>
          <a:xfrm>
            <a:off x="5518088" y="3064950"/>
            <a:ext cx="2742600" cy="38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7" name="Google Shape;517;g3e2baacc10d_0_606"/>
          <p:cNvSpPr txBox="1"/>
          <p:nvPr>
            <p:ph idx="3" type="subTitle"/>
          </p:nvPr>
        </p:nvSpPr>
        <p:spPr>
          <a:xfrm>
            <a:off x="883263" y="3460625"/>
            <a:ext cx="2742600" cy="636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18" name="Google Shape;518;g3e2baacc10d_0_606"/>
          <p:cNvSpPr txBox="1"/>
          <p:nvPr>
            <p:ph idx="4" type="subTitle"/>
          </p:nvPr>
        </p:nvSpPr>
        <p:spPr>
          <a:xfrm>
            <a:off x="5518088" y="3457799"/>
            <a:ext cx="2742600" cy="636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519" name="Google Shape;519;g3e2baacc10d_0_606"/>
          <p:cNvGrpSpPr/>
          <p:nvPr/>
        </p:nvGrpSpPr>
        <p:grpSpPr>
          <a:xfrm>
            <a:off x="7748824" y="632675"/>
            <a:ext cx="636900" cy="322800"/>
            <a:chOff x="790074" y="3806775"/>
            <a:chExt cx="636900" cy="322800"/>
          </a:xfrm>
        </p:grpSpPr>
        <p:sp>
          <p:nvSpPr>
            <p:cNvPr id="520" name="Google Shape;520;g3e2baacc10d_0_606"/>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1" name="Google Shape;521;g3e2baacc10d_0_606"/>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522" name="Google Shape;522;g3e2baacc10d_0_606"/>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14">
    <p:spTree>
      <p:nvGrpSpPr>
        <p:cNvPr id="523" name="Shape 523"/>
        <p:cNvGrpSpPr/>
        <p:nvPr/>
      </p:nvGrpSpPr>
      <p:grpSpPr>
        <a:xfrm>
          <a:off x="0" y="0"/>
          <a:ext cx="0" cy="0"/>
          <a:chOff x="0" y="0"/>
          <a:chExt cx="0" cy="0"/>
        </a:xfrm>
      </p:grpSpPr>
      <p:sp>
        <p:nvSpPr>
          <p:cNvPr id="524" name="Google Shape;524;g3e2baacc10d_0_616"/>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525" name="Google Shape;525;g3e2baacc10d_0_616"/>
          <p:cNvSpPr txBox="1"/>
          <p:nvPr>
            <p:ph idx="1" type="subTitle"/>
          </p:nvPr>
        </p:nvSpPr>
        <p:spPr>
          <a:xfrm>
            <a:off x="781100" y="3134575"/>
            <a:ext cx="2167800" cy="454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400"/>
              <a:buFont typeface="Fjalla One"/>
              <a:buNone/>
              <a:defRPr b="1" sz="2200">
                <a:latin typeface="El Messiri"/>
                <a:ea typeface="El Messiri"/>
                <a:cs typeface="El Messiri"/>
                <a:sym typeface="El Messiri"/>
              </a:defRPr>
            </a:lvl1pPr>
            <a:lvl2pPr lvl="1"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2pPr>
            <a:lvl3pPr lvl="2"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3pPr>
            <a:lvl4pPr lvl="3"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4pPr>
            <a:lvl5pPr lvl="4"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5pPr>
            <a:lvl6pPr lvl="5"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6pPr>
            <a:lvl7pPr lvl="6"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7pPr>
            <a:lvl8pPr lvl="7"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8pPr>
            <a:lvl9pPr lvl="8"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9pPr>
          </a:lstStyle>
          <a:p/>
        </p:txBody>
      </p:sp>
      <p:sp>
        <p:nvSpPr>
          <p:cNvPr id="526" name="Google Shape;526;g3e2baacc10d_0_616"/>
          <p:cNvSpPr txBox="1"/>
          <p:nvPr>
            <p:ph idx="2" type="subTitle"/>
          </p:nvPr>
        </p:nvSpPr>
        <p:spPr>
          <a:xfrm>
            <a:off x="3472159" y="3134575"/>
            <a:ext cx="2167800" cy="454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400"/>
              <a:buFont typeface="Fjalla One"/>
              <a:buNone/>
              <a:defRPr b="1" sz="2200">
                <a:latin typeface="El Messiri"/>
                <a:ea typeface="El Messiri"/>
                <a:cs typeface="El Messiri"/>
                <a:sym typeface="El Messiri"/>
              </a:defRPr>
            </a:lvl1pPr>
            <a:lvl2pPr lvl="1"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2pPr>
            <a:lvl3pPr lvl="2"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3pPr>
            <a:lvl4pPr lvl="3"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4pPr>
            <a:lvl5pPr lvl="4"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5pPr>
            <a:lvl6pPr lvl="5"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6pPr>
            <a:lvl7pPr lvl="6"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7pPr>
            <a:lvl8pPr lvl="7"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8pPr>
            <a:lvl9pPr lvl="8"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9pPr>
          </a:lstStyle>
          <a:p/>
        </p:txBody>
      </p:sp>
      <p:sp>
        <p:nvSpPr>
          <p:cNvPr id="527" name="Google Shape;527;g3e2baacc10d_0_616"/>
          <p:cNvSpPr txBox="1"/>
          <p:nvPr>
            <p:ph idx="3" type="subTitle"/>
          </p:nvPr>
        </p:nvSpPr>
        <p:spPr>
          <a:xfrm>
            <a:off x="781100" y="3589074"/>
            <a:ext cx="2167800" cy="515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800"/>
              <a:buNone/>
              <a:defRPr sz="1600"/>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p:txBody>
      </p:sp>
      <p:sp>
        <p:nvSpPr>
          <p:cNvPr id="528" name="Google Shape;528;g3e2baacc10d_0_616"/>
          <p:cNvSpPr txBox="1"/>
          <p:nvPr>
            <p:ph idx="4" type="subTitle"/>
          </p:nvPr>
        </p:nvSpPr>
        <p:spPr>
          <a:xfrm>
            <a:off x="3472159" y="3589074"/>
            <a:ext cx="2167800" cy="515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800"/>
              <a:buNone/>
              <a:defRPr sz="1600"/>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p:txBody>
      </p:sp>
      <p:sp>
        <p:nvSpPr>
          <p:cNvPr id="529" name="Google Shape;529;g3e2baacc10d_0_616"/>
          <p:cNvSpPr txBox="1"/>
          <p:nvPr>
            <p:ph idx="5" type="title"/>
          </p:nvPr>
        </p:nvSpPr>
        <p:spPr>
          <a:xfrm>
            <a:off x="779725" y="1418388"/>
            <a:ext cx="2167800" cy="411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3300">
                <a:solidFill>
                  <a:schemeClr val="lt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530" name="Google Shape;530;g3e2baacc10d_0_616"/>
          <p:cNvSpPr txBox="1"/>
          <p:nvPr>
            <p:ph idx="6" type="title"/>
          </p:nvPr>
        </p:nvSpPr>
        <p:spPr>
          <a:xfrm>
            <a:off x="3470784" y="1418388"/>
            <a:ext cx="2167800" cy="411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33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
        <p:nvSpPr>
          <p:cNvPr id="531" name="Google Shape;531;g3e2baacc10d_0_616"/>
          <p:cNvSpPr txBox="1"/>
          <p:nvPr>
            <p:ph idx="7" type="subTitle"/>
          </p:nvPr>
        </p:nvSpPr>
        <p:spPr>
          <a:xfrm>
            <a:off x="6195099" y="3134575"/>
            <a:ext cx="2167800" cy="454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400"/>
              <a:buFont typeface="Fjalla One"/>
              <a:buNone/>
              <a:defRPr b="1" sz="2200">
                <a:latin typeface="El Messiri"/>
                <a:ea typeface="El Messiri"/>
                <a:cs typeface="El Messiri"/>
                <a:sym typeface="El Messiri"/>
              </a:defRPr>
            </a:lvl1pPr>
            <a:lvl2pPr lvl="1"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2pPr>
            <a:lvl3pPr lvl="2"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3pPr>
            <a:lvl4pPr lvl="3"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4pPr>
            <a:lvl5pPr lvl="4"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5pPr>
            <a:lvl6pPr lvl="5"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6pPr>
            <a:lvl7pPr lvl="6"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7pPr>
            <a:lvl8pPr lvl="7"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8pPr>
            <a:lvl9pPr lvl="8" algn="l">
              <a:lnSpc>
                <a:spcPct val="100000"/>
              </a:lnSpc>
              <a:spcBef>
                <a:spcPts val="0"/>
              </a:spcBef>
              <a:spcAft>
                <a:spcPts val="0"/>
              </a:spcAft>
              <a:buClr>
                <a:schemeClr val="lt1"/>
              </a:buClr>
              <a:buSzPts val="2400"/>
              <a:buFont typeface="Fjalla One"/>
              <a:buNone/>
              <a:defRPr b="1" sz="2400">
                <a:solidFill>
                  <a:schemeClr val="lt1"/>
                </a:solidFill>
                <a:latin typeface="Fjalla One"/>
                <a:ea typeface="Fjalla One"/>
                <a:cs typeface="Fjalla One"/>
                <a:sym typeface="Fjalla One"/>
              </a:defRPr>
            </a:lvl9pPr>
          </a:lstStyle>
          <a:p/>
        </p:txBody>
      </p:sp>
      <p:sp>
        <p:nvSpPr>
          <p:cNvPr id="532" name="Google Shape;532;g3e2baacc10d_0_616"/>
          <p:cNvSpPr txBox="1"/>
          <p:nvPr>
            <p:ph idx="8" type="subTitle"/>
          </p:nvPr>
        </p:nvSpPr>
        <p:spPr>
          <a:xfrm>
            <a:off x="6195099" y="3589074"/>
            <a:ext cx="2167800" cy="515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800"/>
              <a:buNone/>
              <a:defRPr sz="1600"/>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p:txBody>
      </p:sp>
      <p:sp>
        <p:nvSpPr>
          <p:cNvPr id="533" name="Google Shape;533;g3e2baacc10d_0_616"/>
          <p:cNvSpPr txBox="1"/>
          <p:nvPr>
            <p:ph idx="9" type="title"/>
          </p:nvPr>
        </p:nvSpPr>
        <p:spPr>
          <a:xfrm>
            <a:off x="6193724" y="1418388"/>
            <a:ext cx="2167800" cy="411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3300">
                <a:solidFill>
                  <a:schemeClr val="lt2"/>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cxnSp>
        <p:nvCxnSpPr>
          <p:cNvPr id="534" name="Google Shape;534;g3e2baacc10d_0_616"/>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6">
    <p:spTree>
      <p:nvGrpSpPr>
        <p:cNvPr id="535" name="Shape 535"/>
        <p:cNvGrpSpPr/>
        <p:nvPr/>
      </p:nvGrpSpPr>
      <p:grpSpPr>
        <a:xfrm>
          <a:off x="0" y="0"/>
          <a:ext cx="0" cy="0"/>
          <a:chOff x="0" y="0"/>
          <a:chExt cx="0" cy="0"/>
        </a:xfrm>
      </p:grpSpPr>
      <p:sp>
        <p:nvSpPr>
          <p:cNvPr id="536" name="Google Shape;536;g3e2baacc10d_0_628"/>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537" name="Google Shape;537;g3e2baacc10d_0_628"/>
          <p:cNvSpPr txBox="1"/>
          <p:nvPr>
            <p:ph idx="1" type="subTitle"/>
          </p:nvPr>
        </p:nvSpPr>
        <p:spPr>
          <a:xfrm>
            <a:off x="713225" y="1274950"/>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8" name="Google Shape;538;g3e2baacc10d_0_628"/>
          <p:cNvSpPr txBox="1"/>
          <p:nvPr>
            <p:ph idx="2" type="subTitle"/>
          </p:nvPr>
        </p:nvSpPr>
        <p:spPr>
          <a:xfrm>
            <a:off x="713225" y="1670625"/>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9" name="Google Shape;539;g3e2baacc10d_0_628"/>
          <p:cNvSpPr txBox="1"/>
          <p:nvPr>
            <p:ph idx="3" type="subTitle"/>
          </p:nvPr>
        </p:nvSpPr>
        <p:spPr>
          <a:xfrm>
            <a:off x="713225" y="2167100"/>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0" name="Google Shape;540;g3e2baacc10d_0_628"/>
          <p:cNvSpPr txBox="1"/>
          <p:nvPr>
            <p:ph idx="4" type="subTitle"/>
          </p:nvPr>
        </p:nvSpPr>
        <p:spPr>
          <a:xfrm>
            <a:off x="713225" y="2562775"/>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1" name="Google Shape;541;g3e2baacc10d_0_628"/>
          <p:cNvSpPr txBox="1"/>
          <p:nvPr>
            <p:ph idx="5" type="subTitle"/>
          </p:nvPr>
        </p:nvSpPr>
        <p:spPr>
          <a:xfrm>
            <a:off x="713225" y="3059250"/>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b="1" sz="2200">
                <a:solidFill>
                  <a:schemeClr val="dk1"/>
                </a:solidFill>
                <a:latin typeface="El Messiri"/>
                <a:ea typeface="El Messiri"/>
                <a:cs typeface="El Messiri"/>
                <a:sym typeface="El Messi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2" name="Google Shape;542;g3e2baacc10d_0_628"/>
          <p:cNvSpPr txBox="1"/>
          <p:nvPr>
            <p:ph idx="6" type="subTitle"/>
          </p:nvPr>
        </p:nvSpPr>
        <p:spPr>
          <a:xfrm>
            <a:off x="713225" y="3454925"/>
            <a:ext cx="4171500" cy="38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543" name="Google Shape;543;g3e2baacc10d_0_628"/>
          <p:cNvGrpSpPr/>
          <p:nvPr/>
        </p:nvGrpSpPr>
        <p:grpSpPr>
          <a:xfrm>
            <a:off x="790074" y="4263975"/>
            <a:ext cx="636900" cy="322800"/>
            <a:chOff x="790074" y="3806775"/>
            <a:chExt cx="636900" cy="322800"/>
          </a:xfrm>
        </p:grpSpPr>
        <p:sp>
          <p:nvSpPr>
            <p:cNvPr id="544" name="Google Shape;544;g3e2baacc10d_0_628"/>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5" name="Google Shape;545;g3e2baacc10d_0_628"/>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546" name="Google Shape;546;g3e2baacc10d_0_628"/>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7">
    <p:spTree>
      <p:nvGrpSpPr>
        <p:cNvPr id="547" name="Shape 547"/>
        <p:cNvGrpSpPr/>
        <p:nvPr/>
      </p:nvGrpSpPr>
      <p:grpSpPr>
        <a:xfrm>
          <a:off x="0" y="0"/>
          <a:ext cx="0" cy="0"/>
          <a:chOff x="0" y="0"/>
          <a:chExt cx="0" cy="0"/>
        </a:xfrm>
      </p:grpSpPr>
      <p:sp>
        <p:nvSpPr>
          <p:cNvPr id="548" name="Google Shape;548;g3e2baacc10d_0_640"/>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549" name="Google Shape;549;g3e2baacc10d_0_640"/>
          <p:cNvSpPr txBox="1"/>
          <p:nvPr>
            <p:ph idx="1" type="subTitle"/>
          </p:nvPr>
        </p:nvSpPr>
        <p:spPr>
          <a:xfrm>
            <a:off x="713225" y="2028900"/>
            <a:ext cx="3066000" cy="1085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550" name="Google Shape;550;g3e2baacc10d_0_640"/>
          <p:cNvGrpSpPr/>
          <p:nvPr/>
        </p:nvGrpSpPr>
        <p:grpSpPr>
          <a:xfrm>
            <a:off x="7748824" y="632675"/>
            <a:ext cx="636900" cy="322800"/>
            <a:chOff x="790074" y="3806775"/>
            <a:chExt cx="636900" cy="322800"/>
          </a:xfrm>
        </p:grpSpPr>
        <p:sp>
          <p:nvSpPr>
            <p:cNvPr id="551" name="Google Shape;551;g3e2baacc10d_0_640"/>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2" name="Google Shape;552;g3e2baacc10d_0_640"/>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553" name="Google Shape;553;g3e2baacc10d_0_640"/>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8">
    <p:spTree>
      <p:nvGrpSpPr>
        <p:cNvPr id="554" name="Shape 554"/>
        <p:cNvGrpSpPr/>
        <p:nvPr/>
      </p:nvGrpSpPr>
      <p:grpSpPr>
        <a:xfrm>
          <a:off x="0" y="0"/>
          <a:ext cx="0" cy="0"/>
          <a:chOff x="0" y="0"/>
          <a:chExt cx="0" cy="0"/>
        </a:xfrm>
      </p:grpSpPr>
      <p:sp>
        <p:nvSpPr>
          <p:cNvPr id="555" name="Google Shape;555;g3e2baacc10d_0_647"/>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556" name="Google Shape;556;g3e2baacc10d_0_647"/>
          <p:cNvSpPr txBox="1"/>
          <p:nvPr>
            <p:ph idx="1" type="subTitle"/>
          </p:nvPr>
        </p:nvSpPr>
        <p:spPr>
          <a:xfrm>
            <a:off x="5364725" y="2028900"/>
            <a:ext cx="3066000" cy="1085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557" name="Google Shape;557;g3e2baacc10d_0_647"/>
          <p:cNvGrpSpPr/>
          <p:nvPr/>
        </p:nvGrpSpPr>
        <p:grpSpPr>
          <a:xfrm>
            <a:off x="790074" y="4263975"/>
            <a:ext cx="636900" cy="322800"/>
            <a:chOff x="790074" y="3806775"/>
            <a:chExt cx="636900" cy="322800"/>
          </a:xfrm>
        </p:grpSpPr>
        <p:sp>
          <p:nvSpPr>
            <p:cNvPr id="558" name="Google Shape;558;g3e2baacc10d_0_647"/>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9" name="Google Shape;559;g3e2baacc10d_0_647"/>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560" name="Google Shape;560;g3e2baacc10d_0_647"/>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 name="Shape 59"/>
        <p:cNvGrpSpPr/>
        <p:nvPr/>
      </p:nvGrpSpPr>
      <p:grpSpPr>
        <a:xfrm>
          <a:off x="0" y="0"/>
          <a:ext cx="0" cy="0"/>
          <a:chOff x="0" y="0"/>
          <a:chExt cx="0" cy="0"/>
        </a:xfrm>
      </p:grpSpPr>
      <p:sp>
        <p:nvSpPr>
          <p:cNvPr id="60" name="Google Shape;60;p25"/>
          <p:cNvSpPr txBox="1"/>
          <p:nvPr>
            <p:ph type="title"/>
          </p:nvPr>
        </p:nvSpPr>
        <p:spPr>
          <a:xfrm flipH="1">
            <a:off x="4412275" y="2257736"/>
            <a:ext cx="4018500" cy="841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600"/>
              <a:buNone/>
              <a:defRPr b="1"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1" name="Google Shape;61;p25"/>
          <p:cNvSpPr txBox="1"/>
          <p:nvPr>
            <p:ph idx="1" type="subTitle"/>
          </p:nvPr>
        </p:nvSpPr>
        <p:spPr>
          <a:xfrm flipH="1">
            <a:off x="5371075" y="3099525"/>
            <a:ext cx="3059700" cy="7035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5"/>
          <p:cNvSpPr txBox="1"/>
          <p:nvPr>
            <p:ph idx="2" type="title"/>
          </p:nvPr>
        </p:nvSpPr>
        <p:spPr>
          <a:xfrm flipH="1">
            <a:off x="6525175" y="1035674"/>
            <a:ext cx="1905600" cy="1239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8900"/>
              <a:buNone/>
              <a:defRPr sz="8900">
                <a:solidFill>
                  <a:schemeClr val="lt2"/>
                </a:solidFill>
              </a:defRPr>
            </a:lvl1pPr>
            <a:lvl2pPr lvl="1" algn="ctr">
              <a:lnSpc>
                <a:spcPct val="100000"/>
              </a:lnSpc>
              <a:spcBef>
                <a:spcPts val="0"/>
              </a:spcBef>
              <a:spcAft>
                <a:spcPts val="0"/>
              </a:spcAft>
              <a:buClr>
                <a:schemeClr val="lt1"/>
              </a:buClr>
              <a:buSzPts val="8900"/>
              <a:buNone/>
              <a:defRPr sz="8900">
                <a:solidFill>
                  <a:schemeClr val="lt1"/>
                </a:solidFill>
              </a:defRPr>
            </a:lvl2pPr>
            <a:lvl3pPr lvl="2" algn="ctr">
              <a:lnSpc>
                <a:spcPct val="100000"/>
              </a:lnSpc>
              <a:spcBef>
                <a:spcPts val="0"/>
              </a:spcBef>
              <a:spcAft>
                <a:spcPts val="0"/>
              </a:spcAft>
              <a:buClr>
                <a:schemeClr val="lt1"/>
              </a:buClr>
              <a:buSzPts val="8900"/>
              <a:buNone/>
              <a:defRPr sz="8900">
                <a:solidFill>
                  <a:schemeClr val="lt1"/>
                </a:solidFill>
              </a:defRPr>
            </a:lvl3pPr>
            <a:lvl4pPr lvl="3" algn="ctr">
              <a:lnSpc>
                <a:spcPct val="100000"/>
              </a:lnSpc>
              <a:spcBef>
                <a:spcPts val="0"/>
              </a:spcBef>
              <a:spcAft>
                <a:spcPts val="0"/>
              </a:spcAft>
              <a:buClr>
                <a:schemeClr val="lt1"/>
              </a:buClr>
              <a:buSzPts val="8900"/>
              <a:buNone/>
              <a:defRPr sz="8900">
                <a:solidFill>
                  <a:schemeClr val="lt1"/>
                </a:solidFill>
              </a:defRPr>
            </a:lvl4pPr>
            <a:lvl5pPr lvl="4" algn="ctr">
              <a:lnSpc>
                <a:spcPct val="100000"/>
              </a:lnSpc>
              <a:spcBef>
                <a:spcPts val="0"/>
              </a:spcBef>
              <a:spcAft>
                <a:spcPts val="0"/>
              </a:spcAft>
              <a:buClr>
                <a:schemeClr val="lt1"/>
              </a:buClr>
              <a:buSzPts val="8900"/>
              <a:buNone/>
              <a:defRPr sz="8900">
                <a:solidFill>
                  <a:schemeClr val="lt1"/>
                </a:solidFill>
              </a:defRPr>
            </a:lvl5pPr>
            <a:lvl6pPr lvl="5" algn="ctr">
              <a:lnSpc>
                <a:spcPct val="100000"/>
              </a:lnSpc>
              <a:spcBef>
                <a:spcPts val="0"/>
              </a:spcBef>
              <a:spcAft>
                <a:spcPts val="0"/>
              </a:spcAft>
              <a:buClr>
                <a:schemeClr val="lt1"/>
              </a:buClr>
              <a:buSzPts val="8900"/>
              <a:buNone/>
              <a:defRPr sz="8900">
                <a:solidFill>
                  <a:schemeClr val="lt1"/>
                </a:solidFill>
              </a:defRPr>
            </a:lvl6pPr>
            <a:lvl7pPr lvl="6" algn="ctr">
              <a:lnSpc>
                <a:spcPct val="100000"/>
              </a:lnSpc>
              <a:spcBef>
                <a:spcPts val="0"/>
              </a:spcBef>
              <a:spcAft>
                <a:spcPts val="0"/>
              </a:spcAft>
              <a:buClr>
                <a:schemeClr val="lt1"/>
              </a:buClr>
              <a:buSzPts val="8900"/>
              <a:buNone/>
              <a:defRPr sz="8900">
                <a:solidFill>
                  <a:schemeClr val="lt1"/>
                </a:solidFill>
              </a:defRPr>
            </a:lvl7pPr>
            <a:lvl8pPr lvl="7" algn="ctr">
              <a:lnSpc>
                <a:spcPct val="100000"/>
              </a:lnSpc>
              <a:spcBef>
                <a:spcPts val="0"/>
              </a:spcBef>
              <a:spcAft>
                <a:spcPts val="0"/>
              </a:spcAft>
              <a:buClr>
                <a:schemeClr val="lt1"/>
              </a:buClr>
              <a:buSzPts val="8900"/>
              <a:buNone/>
              <a:defRPr sz="8900">
                <a:solidFill>
                  <a:schemeClr val="lt1"/>
                </a:solidFill>
              </a:defRPr>
            </a:lvl8pPr>
            <a:lvl9pPr lvl="8" algn="ctr">
              <a:lnSpc>
                <a:spcPct val="100000"/>
              </a:lnSpc>
              <a:spcBef>
                <a:spcPts val="0"/>
              </a:spcBef>
              <a:spcAft>
                <a:spcPts val="0"/>
              </a:spcAft>
              <a:buClr>
                <a:schemeClr val="lt1"/>
              </a:buClr>
              <a:buSzPts val="8900"/>
              <a:buNone/>
              <a:defRPr sz="8900">
                <a:solidFill>
                  <a:schemeClr val="lt1"/>
                </a:solidFill>
              </a:defRPr>
            </a:lvl9pPr>
          </a:lstStyle>
          <a:p/>
        </p:txBody>
      </p:sp>
      <p:cxnSp>
        <p:nvCxnSpPr>
          <p:cNvPr id="63" name="Google Shape;63;p25"/>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grpSp>
        <p:nvGrpSpPr>
          <p:cNvPr id="64" name="Google Shape;64;p25"/>
          <p:cNvGrpSpPr/>
          <p:nvPr/>
        </p:nvGrpSpPr>
        <p:grpSpPr>
          <a:xfrm>
            <a:off x="7748824" y="4263975"/>
            <a:ext cx="636900" cy="322800"/>
            <a:chOff x="790074" y="3806775"/>
            <a:chExt cx="636900" cy="322800"/>
          </a:xfrm>
        </p:grpSpPr>
        <p:sp>
          <p:nvSpPr>
            <p:cNvPr id="65" name="Google Shape;65;p25"/>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6" name="Google Shape;66;p25"/>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9">
    <p:spTree>
      <p:nvGrpSpPr>
        <p:cNvPr id="561" name="Shape 561"/>
        <p:cNvGrpSpPr/>
        <p:nvPr/>
      </p:nvGrpSpPr>
      <p:grpSpPr>
        <a:xfrm>
          <a:off x="0" y="0"/>
          <a:ext cx="0" cy="0"/>
          <a:chOff x="0" y="0"/>
          <a:chExt cx="0" cy="0"/>
        </a:xfrm>
      </p:grpSpPr>
      <p:sp>
        <p:nvSpPr>
          <p:cNvPr id="562" name="Google Shape;562;g3e2baacc10d_0_654"/>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563" name="Google Shape;563;g3e2baacc10d_0_654"/>
          <p:cNvSpPr txBox="1"/>
          <p:nvPr>
            <p:ph idx="1" type="subTitle"/>
          </p:nvPr>
        </p:nvSpPr>
        <p:spPr>
          <a:xfrm>
            <a:off x="713225" y="2028900"/>
            <a:ext cx="3066000" cy="1085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564" name="Google Shape;564;g3e2baacc10d_0_654"/>
          <p:cNvGrpSpPr/>
          <p:nvPr/>
        </p:nvGrpSpPr>
        <p:grpSpPr>
          <a:xfrm>
            <a:off x="7748824" y="632675"/>
            <a:ext cx="636900" cy="322800"/>
            <a:chOff x="790074" y="3806775"/>
            <a:chExt cx="636900" cy="322800"/>
          </a:xfrm>
        </p:grpSpPr>
        <p:sp>
          <p:nvSpPr>
            <p:cNvPr id="565" name="Google Shape;565;g3e2baacc10d_0_654"/>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66" name="Google Shape;566;g3e2baacc10d_0_654"/>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567" name="Google Shape;567;g3e2baacc10d_0_654"/>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20">
    <p:spTree>
      <p:nvGrpSpPr>
        <p:cNvPr id="568" name="Shape 568"/>
        <p:cNvGrpSpPr/>
        <p:nvPr/>
      </p:nvGrpSpPr>
      <p:grpSpPr>
        <a:xfrm>
          <a:off x="0" y="0"/>
          <a:ext cx="0" cy="0"/>
          <a:chOff x="0" y="0"/>
          <a:chExt cx="0" cy="0"/>
        </a:xfrm>
      </p:grpSpPr>
      <p:sp>
        <p:nvSpPr>
          <p:cNvPr id="569" name="Google Shape;569;g3e2baacc10d_0_661"/>
          <p:cNvSpPr txBox="1"/>
          <p:nvPr>
            <p:ph type="title"/>
          </p:nvPr>
        </p:nvSpPr>
        <p:spPr>
          <a:xfrm>
            <a:off x="4571925" y="676688"/>
            <a:ext cx="3858900" cy="11811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300"/>
              <a:buNone/>
              <a:defRPr b="1" sz="82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570" name="Google Shape;570;g3e2baacc10d_0_661"/>
          <p:cNvSpPr txBox="1"/>
          <p:nvPr>
            <p:ph idx="1" type="subTitle"/>
          </p:nvPr>
        </p:nvSpPr>
        <p:spPr>
          <a:xfrm>
            <a:off x="4789975" y="1781588"/>
            <a:ext cx="3640800" cy="9051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800"/>
              <a:buNone/>
              <a:defRPr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1" name="Google Shape;571;g3e2baacc10d_0_661"/>
          <p:cNvSpPr txBox="1"/>
          <p:nvPr/>
        </p:nvSpPr>
        <p:spPr>
          <a:xfrm>
            <a:off x="4288025" y="3416738"/>
            <a:ext cx="4120800" cy="6948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300"/>
              </a:spcBef>
              <a:spcAft>
                <a:spcPts val="0"/>
              </a:spcAft>
              <a:buClr>
                <a:srgbClr val="000000"/>
              </a:buClr>
              <a:buSzPts val="1200"/>
              <a:buFont typeface="Arial"/>
              <a:buNone/>
            </a:pPr>
            <a:r>
              <a:rPr b="0" i="0" lang="en" sz="1200" u="none" cap="none" strike="noStrike">
                <a:solidFill>
                  <a:schemeClr val="dk1"/>
                </a:solidFill>
                <a:latin typeface="Baloo 2"/>
                <a:ea typeface="Baloo 2"/>
                <a:cs typeface="Baloo 2"/>
                <a:sym typeface="Baloo 2"/>
              </a:rPr>
              <a:t>CREDITS: This presentation template was created by </a:t>
            </a:r>
            <a:r>
              <a:rPr b="1" i="0" lang="en" sz="1200" u="none" cap="none" strike="noStrike">
                <a:solidFill>
                  <a:schemeClr val="hlink"/>
                </a:solidFill>
                <a:uFill>
                  <a:noFill/>
                </a:uFill>
                <a:latin typeface="Baloo 2"/>
                <a:ea typeface="Baloo 2"/>
                <a:cs typeface="Baloo 2"/>
                <a:sym typeface="Baloo 2"/>
                <a:hlinkClick r:id="rId2"/>
              </a:rPr>
              <a:t>Slidesgo</a:t>
            </a:r>
            <a:r>
              <a:rPr b="0" i="0" lang="en" sz="1200" u="none" cap="none" strike="noStrike">
                <a:solidFill>
                  <a:schemeClr val="dk1"/>
                </a:solidFill>
                <a:latin typeface="Baloo 2"/>
                <a:ea typeface="Baloo 2"/>
                <a:cs typeface="Baloo 2"/>
                <a:sym typeface="Baloo 2"/>
              </a:rPr>
              <a:t>, including icons by </a:t>
            </a:r>
            <a:r>
              <a:rPr b="1" i="0" lang="en" sz="1200" u="none" cap="none" strike="noStrike">
                <a:solidFill>
                  <a:schemeClr val="hlink"/>
                </a:solidFill>
                <a:uFill>
                  <a:noFill/>
                </a:uFill>
                <a:latin typeface="Baloo 2"/>
                <a:ea typeface="Baloo 2"/>
                <a:cs typeface="Baloo 2"/>
                <a:sym typeface="Baloo 2"/>
                <a:hlinkClick r:id="rId3"/>
              </a:rPr>
              <a:t>Flaticon</a:t>
            </a:r>
            <a:r>
              <a:rPr b="0" i="0" lang="en" sz="1200" u="none" cap="none" strike="noStrike">
                <a:solidFill>
                  <a:schemeClr val="dk1"/>
                </a:solidFill>
                <a:latin typeface="Baloo 2"/>
                <a:ea typeface="Baloo 2"/>
                <a:cs typeface="Baloo 2"/>
                <a:sym typeface="Baloo 2"/>
              </a:rPr>
              <a:t>, infographics &amp; images by </a:t>
            </a:r>
            <a:r>
              <a:rPr b="1" i="0" lang="en" sz="1200" u="none" cap="none" strike="noStrike">
                <a:solidFill>
                  <a:schemeClr val="hlink"/>
                </a:solidFill>
                <a:uFill>
                  <a:noFill/>
                </a:uFill>
                <a:latin typeface="Baloo 2"/>
                <a:ea typeface="Baloo 2"/>
                <a:cs typeface="Baloo 2"/>
                <a:sym typeface="Baloo 2"/>
                <a:hlinkClick r:id="rId4"/>
              </a:rPr>
              <a:t>Freepik</a:t>
            </a:r>
            <a:r>
              <a:rPr b="0" i="0" lang="en" sz="1200" u="none" cap="none" strike="noStrike">
                <a:solidFill>
                  <a:schemeClr val="dk1"/>
                </a:solidFill>
                <a:latin typeface="Baloo 2"/>
                <a:ea typeface="Baloo 2"/>
                <a:cs typeface="Baloo 2"/>
                <a:sym typeface="Baloo 2"/>
              </a:rPr>
              <a:t> </a:t>
            </a:r>
            <a:endParaRPr b="0" i="0" sz="1200" u="none" cap="none" strike="noStrike">
              <a:solidFill>
                <a:schemeClr val="dk1"/>
              </a:solidFill>
              <a:latin typeface="Baloo 2"/>
              <a:ea typeface="Baloo 2"/>
              <a:cs typeface="Baloo 2"/>
              <a:sym typeface="Baloo 2"/>
            </a:endParaRPr>
          </a:p>
        </p:txBody>
      </p:sp>
      <p:grpSp>
        <p:nvGrpSpPr>
          <p:cNvPr id="572" name="Google Shape;572;g3e2baacc10d_0_661"/>
          <p:cNvGrpSpPr/>
          <p:nvPr/>
        </p:nvGrpSpPr>
        <p:grpSpPr>
          <a:xfrm>
            <a:off x="790074" y="4263975"/>
            <a:ext cx="636900" cy="322800"/>
            <a:chOff x="790074" y="3806775"/>
            <a:chExt cx="636900" cy="322800"/>
          </a:xfrm>
        </p:grpSpPr>
        <p:sp>
          <p:nvSpPr>
            <p:cNvPr id="573" name="Google Shape;573;g3e2baacc10d_0_661"/>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74" name="Google Shape;574;g3e2baacc10d_0_661"/>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cxnSp>
        <p:nvCxnSpPr>
          <p:cNvPr id="575" name="Google Shape;575;g3e2baacc10d_0_661"/>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23">
    <p:spTree>
      <p:nvGrpSpPr>
        <p:cNvPr id="576" name="Shape 576"/>
        <p:cNvGrpSpPr/>
        <p:nvPr/>
      </p:nvGrpSpPr>
      <p:grpSpPr>
        <a:xfrm>
          <a:off x="0" y="0"/>
          <a:ext cx="0" cy="0"/>
          <a:chOff x="0" y="0"/>
          <a:chExt cx="0" cy="0"/>
        </a:xfrm>
      </p:grpSpPr>
      <p:sp>
        <p:nvSpPr>
          <p:cNvPr id="577" name="Google Shape;577;g3e2baacc10d_0_669"/>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b="1"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578" name="Google Shape;578;g3e2baacc10d_0_669"/>
          <p:cNvSpPr txBox="1"/>
          <p:nvPr>
            <p:ph idx="1" type="subTitle"/>
          </p:nvPr>
        </p:nvSpPr>
        <p:spPr>
          <a:xfrm>
            <a:off x="713225" y="1072200"/>
            <a:ext cx="7717500" cy="3460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800"/>
              <a:buChar char="●"/>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cxnSp>
        <p:nvCxnSpPr>
          <p:cNvPr id="579" name="Google Shape;579;g3e2baacc10d_0_669"/>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
    <p:spTree>
      <p:nvGrpSpPr>
        <p:cNvPr id="580" name="Shape 580"/>
        <p:cNvGrpSpPr/>
        <p:nvPr/>
      </p:nvGrpSpPr>
      <p:grpSpPr>
        <a:xfrm>
          <a:off x="0" y="0"/>
          <a:ext cx="0" cy="0"/>
          <a:chOff x="0" y="0"/>
          <a:chExt cx="0" cy="0"/>
        </a:xfrm>
      </p:grpSpPr>
      <p:sp>
        <p:nvSpPr>
          <p:cNvPr id="581" name="Google Shape;581;g3e2baacc10d_0_673"/>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300"/>
              <a:buNone/>
              <a:defRPr sz="3300"/>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p:txBody>
      </p:sp>
      <p:sp>
        <p:nvSpPr>
          <p:cNvPr id="582" name="Google Shape;582;g3e2baacc10d_0_673"/>
          <p:cNvSpPr txBox="1"/>
          <p:nvPr>
            <p:ph idx="1" type="subTitle"/>
          </p:nvPr>
        </p:nvSpPr>
        <p:spPr>
          <a:xfrm>
            <a:off x="713225" y="1072200"/>
            <a:ext cx="3858900" cy="3460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600"/>
              <a:buChar char="●"/>
              <a:defRPr sz="1600"/>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583" name="Google Shape;583;g3e2baacc10d_0_673"/>
          <p:cNvSpPr txBox="1"/>
          <p:nvPr>
            <p:ph idx="2" type="subTitle"/>
          </p:nvPr>
        </p:nvSpPr>
        <p:spPr>
          <a:xfrm>
            <a:off x="4572125" y="1072200"/>
            <a:ext cx="3858900" cy="3460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1600"/>
              <a:buChar char="●"/>
              <a:defRPr sz="1600"/>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cxnSp>
        <p:nvCxnSpPr>
          <p:cNvPr id="584" name="Google Shape;584;g3e2baacc10d_0_673"/>
          <p:cNvCxnSpPr/>
          <p:nvPr/>
        </p:nvCxnSpPr>
        <p:spPr>
          <a:xfrm>
            <a:off x="211980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2">
    <p:spTree>
      <p:nvGrpSpPr>
        <p:cNvPr id="585" name="Shape 585"/>
        <p:cNvGrpSpPr/>
        <p:nvPr/>
      </p:nvGrpSpPr>
      <p:grpSpPr>
        <a:xfrm>
          <a:off x="0" y="0"/>
          <a:ext cx="0" cy="0"/>
          <a:chOff x="0" y="0"/>
          <a:chExt cx="0" cy="0"/>
        </a:xfrm>
      </p:grpSpPr>
      <p:grpSp>
        <p:nvGrpSpPr>
          <p:cNvPr id="586" name="Google Shape;586;g3e2baacc10d_0_678"/>
          <p:cNvGrpSpPr/>
          <p:nvPr/>
        </p:nvGrpSpPr>
        <p:grpSpPr>
          <a:xfrm>
            <a:off x="790074" y="4263975"/>
            <a:ext cx="636900" cy="322800"/>
            <a:chOff x="790074" y="3806775"/>
            <a:chExt cx="636900" cy="322800"/>
          </a:xfrm>
        </p:grpSpPr>
        <p:sp>
          <p:nvSpPr>
            <p:cNvPr id="587" name="Google Shape;587;g3e2baacc10d_0_678"/>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8" name="Google Shape;588;g3e2baacc10d_0_678"/>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grpSp>
        <p:nvGrpSpPr>
          <p:cNvPr id="589" name="Google Shape;589;g3e2baacc10d_0_678"/>
          <p:cNvGrpSpPr/>
          <p:nvPr/>
        </p:nvGrpSpPr>
        <p:grpSpPr>
          <a:xfrm flipH="1">
            <a:off x="7254218" y="2021295"/>
            <a:ext cx="1259755" cy="3123262"/>
            <a:chOff x="2330682" y="1468700"/>
            <a:chExt cx="824447" cy="2044019"/>
          </a:xfrm>
        </p:grpSpPr>
        <p:sp>
          <p:nvSpPr>
            <p:cNvPr id="590" name="Google Shape;590;g3e2baacc10d_0_678"/>
            <p:cNvSpPr/>
            <p:nvPr/>
          </p:nvSpPr>
          <p:spPr>
            <a:xfrm>
              <a:off x="2519514" y="2137089"/>
              <a:ext cx="635615" cy="611378"/>
            </a:xfrm>
            <a:custGeom>
              <a:rect b="b" l="l" r="r" t="t"/>
              <a:pathLst>
                <a:path extrusionOk="0" h="18566" w="19302">
                  <a:moveTo>
                    <a:pt x="13070" y="0"/>
                  </a:moveTo>
                  <a:cubicBezTo>
                    <a:pt x="12789" y="0"/>
                    <a:pt x="12499" y="104"/>
                    <a:pt x="12250" y="229"/>
                  </a:cubicBezTo>
                  <a:cubicBezTo>
                    <a:pt x="11003" y="867"/>
                    <a:pt x="9940" y="1901"/>
                    <a:pt x="8633" y="2357"/>
                  </a:cubicBezTo>
                  <a:cubicBezTo>
                    <a:pt x="8025" y="2570"/>
                    <a:pt x="7386" y="2661"/>
                    <a:pt x="6809" y="2934"/>
                  </a:cubicBezTo>
                  <a:cubicBezTo>
                    <a:pt x="3739" y="4393"/>
                    <a:pt x="4012" y="8892"/>
                    <a:pt x="3040" y="11597"/>
                  </a:cubicBezTo>
                  <a:cubicBezTo>
                    <a:pt x="2584" y="12843"/>
                    <a:pt x="0" y="17038"/>
                    <a:pt x="1034" y="18223"/>
                  </a:cubicBezTo>
                  <a:cubicBezTo>
                    <a:pt x="1241" y="18458"/>
                    <a:pt x="1409" y="18537"/>
                    <a:pt x="1563" y="18537"/>
                  </a:cubicBezTo>
                  <a:cubicBezTo>
                    <a:pt x="1880" y="18537"/>
                    <a:pt x="2137" y="18200"/>
                    <a:pt x="2568" y="18200"/>
                  </a:cubicBezTo>
                  <a:cubicBezTo>
                    <a:pt x="2630" y="18200"/>
                    <a:pt x="2696" y="18207"/>
                    <a:pt x="2766" y="18223"/>
                  </a:cubicBezTo>
                  <a:cubicBezTo>
                    <a:pt x="3070" y="18314"/>
                    <a:pt x="3374" y="18527"/>
                    <a:pt x="3708" y="18558"/>
                  </a:cubicBezTo>
                  <a:cubicBezTo>
                    <a:pt x="3750" y="18563"/>
                    <a:pt x="3791" y="18566"/>
                    <a:pt x="3832" y="18566"/>
                  </a:cubicBezTo>
                  <a:cubicBezTo>
                    <a:pt x="4476" y="18566"/>
                    <a:pt x="5007" y="17913"/>
                    <a:pt x="5350" y="17342"/>
                  </a:cubicBezTo>
                  <a:cubicBezTo>
                    <a:pt x="6383" y="15731"/>
                    <a:pt x="7295" y="14059"/>
                    <a:pt x="8116" y="12327"/>
                  </a:cubicBezTo>
                  <a:cubicBezTo>
                    <a:pt x="8420" y="11658"/>
                    <a:pt x="9423" y="8253"/>
                    <a:pt x="10122" y="8193"/>
                  </a:cubicBezTo>
                  <a:cubicBezTo>
                    <a:pt x="10129" y="8192"/>
                    <a:pt x="10137" y="8192"/>
                    <a:pt x="10145" y="8192"/>
                  </a:cubicBezTo>
                  <a:cubicBezTo>
                    <a:pt x="10769" y="8192"/>
                    <a:pt x="12316" y="10568"/>
                    <a:pt x="12766" y="10959"/>
                  </a:cubicBezTo>
                  <a:cubicBezTo>
                    <a:pt x="13718" y="11751"/>
                    <a:pt x="14899" y="12567"/>
                    <a:pt x="16169" y="12567"/>
                  </a:cubicBezTo>
                  <a:cubicBezTo>
                    <a:pt x="16360" y="12567"/>
                    <a:pt x="16554" y="12549"/>
                    <a:pt x="16748" y="12509"/>
                  </a:cubicBezTo>
                  <a:cubicBezTo>
                    <a:pt x="17751" y="12327"/>
                    <a:pt x="18572" y="11536"/>
                    <a:pt x="18937" y="10594"/>
                  </a:cubicBezTo>
                  <a:cubicBezTo>
                    <a:pt x="19301" y="9652"/>
                    <a:pt x="19241" y="8588"/>
                    <a:pt x="18997" y="7615"/>
                  </a:cubicBezTo>
                  <a:cubicBezTo>
                    <a:pt x="18238" y="4910"/>
                    <a:pt x="16049" y="2387"/>
                    <a:pt x="14073" y="533"/>
                  </a:cubicBezTo>
                  <a:cubicBezTo>
                    <a:pt x="13830" y="320"/>
                    <a:pt x="13557" y="77"/>
                    <a:pt x="13253" y="16"/>
                  </a:cubicBezTo>
                  <a:cubicBezTo>
                    <a:pt x="13192" y="5"/>
                    <a:pt x="13131" y="0"/>
                    <a:pt x="13070"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g3e2baacc10d_0_678"/>
            <p:cNvSpPr/>
            <p:nvPr/>
          </p:nvSpPr>
          <p:spPr>
            <a:xfrm>
              <a:off x="2502489" y="2544998"/>
              <a:ext cx="166198" cy="684648"/>
            </a:xfrm>
            <a:custGeom>
              <a:rect b="b" l="l" r="r" t="t"/>
              <a:pathLst>
                <a:path extrusionOk="0" fill="none" h="20791" w="5047">
                  <a:moveTo>
                    <a:pt x="5046" y="0"/>
                  </a:moveTo>
                  <a:cubicBezTo>
                    <a:pt x="3131" y="2918"/>
                    <a:pt x="1642" y="6414"/>
                    <a:pt x="1277" y="9940"/>
                  </a:cubicBezTo>
                  <a:cubicBezTo>
                    <a:pt x="943" y="13557"/>
                    <a:pt x="1672" y="17356"/>
                    <a:pt x="0" y="2079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g3e2baacc10d_0_678"/>
            <p:cNvSpPr/>
            <p:nvPr/>
          </p:nvSpPr>
          <p:spPr>
            <a:xfrm>
              <a:off x="2361349" y="1468700"/>
              <a:ext cx="507517" cy="1142111"/>
            </a:xfrm>
            <a:custGeom>
              <a:rect b="b" l="l" r="r" t="t"/>
              <a:pathLst>
                <a:path extrusionOk="0" h="34683" w="15412">
                  <a:moveTo>
                    <a:pt x="6626" y="4517"/>
                  </a:moveTo>
                  <a:cubicBezTo>
                    <a:pt x="7077" y="4517"/>
                    <a:pt x="7246" y="5616"/>
                    <a:pt x="7296" y="5936"/>
                  </a:cubicBezTo>
                  <a:cubicBezTo>
                    <a:pt x="7389" y="6704"/>
                    <a:pt x="7210" y="7004"/>
                    <a:pt x="6961" y="7004"/>
                  </a:cubicBezTo>
                  <a:cubicBezTo>
                    <a:pt x="6560" y="7004"/>
                    <a:pt x="5974" y="6222"/>
                    <a:pt x="6049" y="5359"/>
                  </a:cubicBezTo>
                  <a:cubicBezTo>
                    <a:pt x="6049" y="5359"/>
                    <a:pt x="6049" y="5359"/>
                    <a:pt x="6049" y="5328"/>
                  </a:cubicBezTo>
                  <a:cubicBezTo>
                    <a:pt x="6080" y="5116"/>
                    <a:pt x="6110" y="4872"/>
                    <a:pt x="6262" y="4720"/>
                  </a:cubicBezTo>
                  <a:cubicBezTo>
                    <a:pt x="6400" y="4576"/>
                    <a:pt x="6521" y="4517"/>
                    <a:pt x="6626" y="4517"/>
                  </a:cubicBezTo>
                  <a:close/>
                  <a:moveTo>
                    <a:pt x="11187" y="8259"/>
                  </a:moveTo>
                  <a:cubicBezTo>
                    <a:pt x="11412" y="8259"/>
                    <a:pt x="11540" y="8423"/>
                    <a:pt x="11429" y="8915"/>
                  </a:cubicBezTo>
                  <a:cubicBezTo>
                    <a:pt x="11156" y="10313"/>
                    <a:pt x="10153" y="11468"/>
                    <a:pt x="8937" y="12106"/>
                  </a:cubicBezTo>
                  <a:cubicBezTo>
                    <a:pt x="8694" y="12258"/>
                    <a:pt x="8420" y="12350"/>
                    <a:pt x="8147" y="12350"/>
                  </a:cubicBezTo>
                  <a:cubicBezTo>
                    <a:pt x="7873" y="12350"/>
                    <a:pt x="7569" y="12228"/>
                    <a:pt x="7478" y="11955"/>
                  </a:cubicBezTo>
                  <a:cubicBezTo>
                    <a:pt x="7356" y="11651"/>
                    <a:pt x="7508" y="11316"/>
                    <a:pt x="7660" y="11073"/>
                  </a:cubicBezTo>
                  <a:cubicBezTo>
                    <a:pt x="8268" y="10070"/>
                    <a:pt x="9089" y="9401"/>
                    <a:pt x="10031" y="8793"/>
                  </a:cubicBezTo>
                  <a:cubicBezTo>
                    <a:pt x="10321" y="8612"/>
                    <a:pt x="10858" y="8259"/>
                    <a:pt x="11187" y="8259"/>
                  </a:cubicBezTo>
                  <a:close/>
                  <a:moveTo>
                    <a:pt x="3739" y="14629"/>
                  </a:moveTo>
                  <a:cubicBezTo>
                    <a:pt x="5411" y="14660"/>
                    <a:pt x="5411" y="17304"/>
                    <a:pt x="5198" y="18733"/>
                  </a:cubicBezTo>
                  <a:cubicBezTo>
                    <a:pt x="5138" y="18976"/>
                    <a:pt x="5107" y="19189"/>
                    <a:pt x="5077" y="19341"/>
                  </a:cubicBezTo>
                  <a:cubicBezTo>
                    <a:pt x="5049" y="19479"/>
                    <a:pt x="4971" y="19618"/>
                    <a:pt x="4842" y="19618"/>
                  </a:cubicBezTo>
                  <a:cubicBezTo>
                    <a:pt x="4829" y="19618"/>
                    <a:pt x="4816" y="19617"/>
                    <a:pt x="4803" y="19614"/>
                  </a:cubicBezTo>
                  <a:cubicBezTo>
                    <a:pt x="4742" y="19614"/>
                    <a:pt x="4682" y="19523"/>
                    <a:pt x="4651" y="19462"/>
                  </a:cubicBezTo>
                  <a:cubicBezTo>
                    <a:pt x="3952" y="18246"/>
                    <a:pt x="3496" y="16909"/>
                    <a:pt x="3314" y="15511"/>
                  </a:cubicBezTo>
                  <a:cubicBezTo>
                    <a:pt x="3283" y="15328"/>
                    <a:pt x="3283" y="15146"/>
                    <a:pt x="3344" y="14964"/>
                  </a:cubicBezTo>
                  <a:cubicBezTo>
                    <a:pt x="3405" y="14781"/>
                    <a:pt x="3557" y="14629"/>
                    <a:pt x="3739" y="14629"/>
                  </a:cubicBezTo>
                  <a:close/>
                  <a:moveTo>
                    <a:pt x="8238" y="20830"/>
                  </a:moveTo>
                  <a:cubicBezTo>
                    <a:pt x="8299" y="20982"/>
                    <a:pt x="8359" y="21164"/>
                    <a:pt x="8390" y="21286"/>
                  </a:cubicBezTo>
                  <a:cubicBezTo>
                    <a:pt x="8451" y="21711"/>
                    <a:pt x="8390" y="22015"/>
                    <a:pt x="7904" y="22350"/>
                  </a:cubicBezTo>
                  <a:cubicBezTo>
                    <a:pt x="7630" y="22549"/>
                    <a:pt x="7049" y="22891"/>
                    <a:pt x="6615" y="22891"/>
                  </a:cubicBezTo>
                  <a:cubicBezTo>
                    <a:pt x="6519" y="22891"/>
                    <a:pt x="6430" y="22875"/>
                    <a:pt x="6353" y="22836"/>
                  </a:cubicBezTo>
                  <a:cubicBezTo>
                    <a:pt x="6171" y="22745"/>
                    <a:pt x="6049" y="22532"/>
                    <a:pt x="6080" y="22350"/>
                  </a:cubicBezTo>
                  <a:cubicBezTo>
                    <a:pt x="6080" y="22167"/>
                    <a:pt x="6201" y="21985"/>
                    <a:pt x="6323" y="21863"/>
                  </a:cubicBezTo>
                  <a:cubicBezTo>
                    <a:pt x="6809" y="21286"/>
                    <a:pt x="7508" y="20891"/>
                    <a:pt x="8238" y="20830"/>
                  </a:cubicBezTo>
                  <a:close/>
                  <a:moveTo>
                    <a:pt x="11135" y="1"/>
                  </a:moveTo>
                  <a:cubicBezTo>
                    <a:pt x="10928" y="1"/>
                    <a:pt x="10739" y="14"/>
                    <a:pt x="10578" y="39"/>
                  </a:cubicBezTo>
                  <a:cubicBezTo>
                    <a:pt x="6688" y="617"/>
                    <a:pt x="4682" y="3960"/>
                    <a:pt x="3010" y="7122"/>
                  </a:cubicBezTo>
                  <a:cubicBezTo>
                    <a:pt x="2979" y="7182"/>
                    <a:pt x="2949" y="7213"/>
                    <a:pt x="2979" y="7274"/>
                  </a:cubicBezTo>
                  <a:cubicBezTo>
                    <a:pt x="2979" y="7365"/>
                    <a:pt x="3040" y="7395"/>
                    <a:pt x="3101" y="7456"/>
                  </a:cubicBezTo>
                  <a:cubicBezTo>
                    <a:pt x="3770" y="8003"/>
                    <a:pt x="4195" y="8885"/>
                    <a:pt x="4226" y="9796"/>
                  </a:cubicBezTo>
                  <a:cubicBezTo>
                    <a:pt x="4226" y="9888"/>
                    <a:pt x="4195" y="9979"/>
                    <a:pt x="4165" y="10070"/>
                  </a:cubicBezTo>
                  <a:cubicBezTo>
                    <a:pt x="4095" y="10163"/>
                    <a:pt x="3972" y="10203"/>
                    <a:pt x="3850" y="10203"/>
                  </a:cubicBezTo>
                  <a:cubicBezTo>
                    <a:pt x="3813" y="10203"/>
                    <a:pt x="3775" y="10199"/>
                    <a:pt x="3739" y="10192"/>
                  </a:cubicBezTo>
                  <a:cubicBezTo>
                    <a:pt x="3618" y="10131"/>
                    <a:pt x="3496" y="10009"/>
                    <a:pt x="3405" y="9918"/>
                  </a:cubicBezTo>
                  <a:cubicBezTo>
                    <a:pt x="3040" y="9492"/>
                    <a:pt x="2827" y="9037"/>
                    <a:pt x="2645" y="8520"/>
                  </a:cubicBezTo>
                  <a:cubicBezTo>
                    <a:pt x="1490" y="10769"/>
                    <a:pt x="1125" y="14265"/>
                    <a:pt x="1399" y="16727"/>
                  </a:cubicBezTo>
                  <a:cubicBezTo>
                    <a:pt x="1551" y="18216"/>
                    <a:pt x="2098" y="19857"/>
                    <a:pt x="1976" y="21347"/>
                  </a:cubicBezTo>
                  <a:cubicBezTo>
                    <a:pt x="1855" y="23170"/>
                    <a:pt x="1095" y="24903"/>
                    <a:pt x="609" y="26666"/>
                  </a:cubicBezTo>
                  <a:cubicBezTo>
                    <a:pt x="61" y="28581"/>
                    <a:pt x="1" y="30709"/>
                    <a:pt x="396" y="32684"/>
                  </a:cubicBezTo>
                  <a:cubicBezTo>
                    <a:pt x="548" y="33414"/>
                    <a:pt x="913" y="34113"/>
                    <a:pt x="1581" y="34478"/>
                  </a:cubicBezTo>
                  <a:cubicBezTo>
                    <a:pt x="1821" y="34614"/>
                    <a:pt x="2103" y="34683"/>
                    <a:pt x="2384" y="34683"/>
                  </a:cubicBezTo>
                  <a:cubicBezTo>
                    <a:pt x="2854" y="34683"/>
                    <a:pt x="3321" y="34493"/>
                    <a:pt x="3587" y="34113"/>
                  </a:cubicBezTo>
                  <a:cubicBezTo>
                    <a:pt x="3779" y="34177"/>
                    <a:pt x="3978" y="34207"/>
                    <a:pt x="4177" y="34207"/>
                  </a:cubicBezTo>
                  <a:cubicBezTo>
                    <a:pt x="4929" y="34207"/>
                    <a:pt x="5683" y="33776"/>
                    <a:pt x="6019" y="33079"/>
                  </a:cubicBezTo>
                  <a:cubicBezTo>
                    <a:pt x="6323" y="32380"/>
                    <a:pt x="6232" y="31590"/>
                    <a:pt x="6201" y="30830"/>
                  </a:cubicBezTo>
                  <a:cubicBezTo>
                    <a:pt x="6141" y="28277"/>
                    <a:pt x="7052" y="26210"/>
                    <a:pt x="8511" y="24204"/>
                  </a:cubicBezTo>
                  <a:cubicBezTo>
                    <a:pt x="9940" y="22259"/>
                    <a:pt x="9788" y="19249"/>
                    <a:pt x="10335" y="16939"/>
                  </a:cubicBezTo>
                  <a:cubicBezTo>
                    <a:pt x="10882" y="14599"/>
                    <a:pt x="12098" y="12471"/>
                    <a:pt x="13162" y="10344"/>
                  </a:cubicBezTo>
                  <a:cubicBezTo>
                    <a:pt x="14135" y="8337"/>
                    <a:pt x="15411" y="6362"/>
                    <a:pt x="15047" y="4143"/>
                  </a:cubicBezTo>
                  <a:cubicBezTo>
                    <a:pt x="14986" y="3930"/>
                    <a:pt x="14955" y="3717"/>
                    <a:pt x="14864" y="3474"/>
                  </a:cubicBezTo>
                  <a:cubicBezTo>
                    <a:pt x="14864" y="3444"/>
                    <a:pt x="14864" y="3413"/>
                    <a:pt x="14803" y="3383"/>
                  </a:cubicBezTo>
                  <a:cubicBezTo>
                    <a:pt x="14786" y="3365"/>
                    <a:pt x="14765" y="3358"/>
                    <a:pt x="14744" y="3358"/>
                  </a:cubicBezTo>
                  <a:cubicBezTo>
                    <a:pt x="14692" y="3358"/>
                    <a:pt x="14634" y="3401"/>
                    <a:pt x="14591" y="3444"/>
                  </a:cubicBezTo>
                  <a:cubicBezTo>
                    <a:pt x="14013" y="3930"/>
                    <a:pt x="13314" y="4325"/>
                    <a:pt x="12584" y="4568"/>
                  </a:cubicBezTo>
                  <a:cubicBezTo>
                    <a:pt x="12535" y="4581"/>
                    <a:pt x="12470" y="4593"/>
                    <a:pt x="12407" y="4593"/>
                  </a:cubicBezTo>
                  <a:cubicBezTo>
                    <a:pt x="12314" y="4593"/>
                    <a:pt x="12225" y="4567"/>
                    <a:pt x="12189" y="4477"/>
                  </a:cubicBezTo>
                  <a:cubicBezTo>
                    <a:pt x="12159" y="4386"/>
                    <a:pt x="12189" y="4325"/>
                    <a:pt x="12220" y="4264"/>
                  </a:cubicBezTo>
                  <a:cubicBezTo>
                    <a:pt x="12463" y="3808"/>
                    <a:pt x="12797" y="3413"/>
                    <a:pt x="13223" y="3109"/>
                  </a:cubicBezTo>
                  <a:cubicBezTo>
                    <a:pt x="13648" y="2805"/>
                    <a:pt x="14256" y="2532"/>
                    <a:pt x="14287" y="2015"/>
                  </a:cubicBezTo>
                  <a:cubicBezTo>
                    <a:pt x="14365" y="523"/>
                    <a:pt x="12415" y="1"/>
                    <a:pt x="11135" y="1"/>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g3e2baacc10d_0_678"/>
            <p:cNvSpPr/>
            <p:nvPr/>
          </p:nvSpPr>
          <p:spPr>
            <a:xfrm>
              <a:off x="2410415" y="2260709"/>
              <a:ext cx="119141" cy="1026000"/>
            </a:xfrm>
            <a:custGeom>
              <a:rect b="b" l="l" r="r" t="t"/>
              <a:pathLst>
                <a:path extrusionOk="0" fill="none" h="31157" w="3618">
                  <a:moveTo>
                    <a:pt x="0" y="31156"/>
                  </a:moveTo>
                  <a:cubicBezTo>
                    <a:pt x="669" y="29941"/>
                    <a:pt x="1337" y="28694"/>
                    <a:pt x="1641" y="27327"/>
                  </a:cubicBezTo>
                  <a:cubicBezTo>
                    <a:pt x="1854" y="26415"/>
                    <a:pt x="1915" y="25442"/>
                    <a:pt x="1976" y="24469"/>
                  </a:cubicBezTo>
                  <a:cubicBezTo>
                    <a:pt x="2006" y="23801"/>
                    <a:pt x="1945" y="23618"/>
                    <a:pt x="2067" y="22980"/>
                  </a:cubicBezTo>
                  <a:cubicBezTo>
                    <a:pt x="2857" y="19302"/>
                    <a:pt x="3617" y="15472"/>
                    <a:pt x="2553" y="11916"/>
                  </a:cubicBezTo>
                  <a:cubicBezTo>
                    <a:pt x="2037" y="10183"/>
                    <a:pt x="1125" y="8573"/>
                    <a:pt x="973" y="6779"/>
                  </a:cubicBezTo>
                  <a:cubicBezTo>
                    <a:pt x="821" y="4348"/>
                    <a:pt x="2128" y="2068"/>
                    <a:pt x="3404" y="1"/>
                  </a:cubicBezTo>
                </a:path>
              </a:pathLst>
            </a:custGeom>
            <a:solidFill>
              <a:schemeClr val="dk2"/>
            </a:solidFill>
            <a:ln cap="rnd"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g3e2baacc10d_0_678"/>
            <p:cNvSpPr/>
            <p:nvPr/>
          </p:nvSpPr>
          <p:spPr>
            <a:xfrm>
              <a:off x="2330682" y="3113509"/>
              <a:ext cx="338001" cy="399210"/>
            </a:xfrm>
            <a:custGeom>
              <a:rect b="b" l="l" r="r" t="t"/>
              <a:pathLst>
                <a:path extrusionOk="0" h="12123" w="13588">
                  <a:moveTo>
                    <a:pt x="1" y="1"/>
                  </a:moveTo>
                  <a:cubicBezTo>
                    <a:pt x="1" y="1"/>
                    <a:pt x="1277" y="10852"/>
                    <a:pt x="1551" y="12068"/>
                  </a:cubicBezTo>
                  <a:cubicBezTo>
                    <a:pt x="1561" y="12109"/>
                    <a:pt x="2746" y="12122"/>
                    <a:pt x="4323" y="12122"/>
                  </a:cubicBezTo>
                  <a:cubicBezTo>
                    <a:pt x="7475" y="12122"/>
                    <a:pt x="12189" y="12068"/>
                    <a:pt x="12189" y="12068"/>
                  </a:cubicBezTo>
                  <a:cubicBezTo>
                    <a:pt x="12250" y="11946"/>
                    <a:pt x="12737" y="5959"/>
                    <a:pt x="12858" y="5472"/>
                  </a:cubicBezTo>
                  <a:lnTo>
                    <a:pt x="13588"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95" name="Google Shape;595;g3e2baacc10d_0_678"/>
          <p:cNvCxnSpPr/>
          <p:nvPr/>
        </p:nvCxnSpPr>
        <p:spPr>
          <a:xfrm>
            <a:off x="211980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2_1">
    <p:spTree>
      <p:nvGrpSpPr>
        <p:cNvPr id="596" name="Shape 596"/>
        <p:cNvGrpSpPr/>
        <p:nvPr/>
      </p:nvGrpSpPr>
      <p:grpSpPr>
        <a:xfrm>
          <a:off x="0" y="0"/>
          <a:ext cx="0" cy="0"/>
          <a:chOff x="0" y="0"/>
          <a:chExt cx="0" cy="0"/>
        </a:xfrm>
      </p:grpSpPr>
      <p:sp>
        <p:nvSpPr>
          <p:cNvPr id="597" name="Google Shape;597;g3e2baacc10d_0_689"/>
          <p:cNvSpPr/>
          <p:nvPr/>
        </p:nvSpPr>
        <p:spPr>
          <a:xfrm>
            <a:off x="-517325" y="1618328"/>
            <a:ext cx="2760300" cy="27603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8" name="Google Shape;598;g3e2baacc10d_0_689"/>
          <p:cNvGrpSpPr/>
          <p:nvPr/>
        </p:nvGrpSpPr>
        <p:grpSpPr>
          <a:xfrm>
            <a:off x="7748824" y="632675"/>
            <a:ext cx="636900" cy="322800"/>
            <a:chOff x="790074" y="3806775"/>
            <a:chExt cx="636900" cy="322800"/>
          </a:xfrm>
        </p:grpSpPr>
        <p:sp>
          <p:nvSpPr>
            <p:cNvPr id="599" name="Google Shape;599;g3e2baacc10d_0_689"/>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00" name="Google Shape;600;g3e2baacc10d_0_689"/>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grpSp>
        <p:nvGrpSpPr>
          <p:cNvPr id="601" name="Google Shape;601;g3e2baacc10d_0_689"/>
          <p:cNvGrpSpPr/>
          <p:nvPr/>
        </p:nvGrpSpPr>
        <p:grpSpPr>
          <a:xfrm flipH="1">
            <a:off x="244680" y="1853383"/>
            <a:ext cx="1628002" cy="3290198"/>
            <a:chOff x="6795049" y="1179275"/>
            <a:chExt cx="916719" cy="1852694"/>
          </a:xfrm>
        </p:grpSpPr>
        <p:sp>
          <p:nvSpPr>
            <p:cNvPr id="602" name="Google Shape;602;g3e2baacc10d_0_689"/>
            <p:cNvSpPr/>
            <p:nvPr/>
          </p:nvSpPr>
          <p:spPr>
            <a:xfrm flipH="1">
              <a:off x="7005588" y="1179275"/>
              <a:ext cx="520739" cy="924305"/>
            </a:xfrm>
            <a:custGeom>
              <a:rect b="b" l="l" r="r" t="t"/>
              <a:pathLst>
                <a:path extrusionOk="0" h="29392" w="16559">
                  <a:moveTo>
                    <a:pt x="8501" y="4644"/>
                  </a:moveTo>
                  <a:cubicBezTo>
                    <a:pt x="8562" y="4644"/>
                    <a:pt x="8636" y="4667"/>
                    <a:pt x="8724" y="4719"/>
                  </a:cubicBezTo>
                  <a:cubicBezTo>
                    <a:pt x="8937" y="4841"/>
                    <a:pt x="8998" y="5084"/>
                    <a:pt x="9059" y="5297"/>
                  </a:cubicBezTo>
                  <a:cubicBezTo>
                    <a:pt x="9211" y="5874"/>
                    <a:pt x="9302" y="6452"/>
                    <a:pt x="9332" y="6999"/>
                  </a:cubicBezTo>
                  <a:cubicBezTo>
                    <a:pt x="9332" y="7090"/>
                    <a:pt x="9332" y="7364"/>
                    <a:pt x="9271" y="7576"/>
                  </a:cubicBezTo>
                  <a:cubicBezTo>
                    <a:pt x="9252" y="7733"/>
                    <a:pt x="9195" y="7852"/>
                    <a:pt x="9100" y="7852"/>
                  </a:cubicBezTo>
                  <a:cubicBezTo>
                    <a:pt x="9047" y="7852"/>
                    <a:pt x="8983" y="7815"/>
                    <a:pt x="8907" y="7728"/>
                  </a:cubicBezTo>
                  <a:cubicBezTo>
                    <a:pt x="8420" y="7242"/>
                    <a:pt x="8299" y="6543"/>
                    <a:pt x="8268" y="5874"/>
                  </a:cubicBezTo>
                  <a:cubicBezTo>
                    <a:pt x="8242" y="5637"/>
                    <a:pt x="8101" y="4644"/>
                    <a:pt x="8501" y="4644"/>
                  </a:cubicBezTo>
                  <a:close/>
                  <a:moveTo>
                    <a:pt x="12372" y="12501"/>
                  </a:moveTo>
                  <a:cubicBezTo>
                    <a:pt x="12493" y="12501"/>
                    <a:pt x="12585" y="12531"/>
                    <a:pt x="12645" y="12653"/>
                  </a:cubicBezTo>
                  <a:cubicBezTo>
                    <a:pt x="12676" y="12713"/>
                    <a:pt x="12676" y="12865"/>
                    <a:pt x="12615" y="12926"/>
                  </a:cubicBezTo>
                  <a:cubicBezTo>
                    <a:pt x="11825" y="13686"/>
                    <a:pt x="10761" y="14081"/>
                    <a:pt x="9697" y="14081"/>
                  </a:cubicBezTo>
                  <a:cubicBezTo>
                    <a:pt x="9484" y="14081"/>
                    <a:pt x="9393" y="13747"/>
                    <a:pt x="9575" y="13625"/>
                  </a:cubicBezTo>
                  <a:cubicBezTo>
                    <a:pt x="9636" y="13595"/>
                    <a:pt x="9697" y="13564"/>
                    <a:pt x="9758" y="13504"/>
                  </a:cubicBezTo>
                  <a:cubicBezTo>
                    <a:pt x="9788" y="13443"/>
                    <a:pt x="9819" y="13382"/>
                    <a:pt x="9910" y="13321"/>
                  </a:cubicBezTo>
                  <a:cubicBezTo>
                    <a:pt x="10609" y="12956"/>
                    <a:pt x="11399" y="12561"/>
                    <a:pt x="12189" y="12501"/>
                  </a:cubicBezTo>
                  <a:close/>
                  <a:moveTo>
                    <a:pt x="4855" y="12077"/>
                  </a:moveTo>
                  <a:cubicBezTo>
                    <a:pt x="4939" y="12077"/>
                    <a:pt x="5024" y="12087"/>
                    <a:pt x="5107" y="12105"/>
                  </a:cubicBezTo>
                  <a:cubicBezTo>
                    <a:pt x="5350" y="12197"/>
                    <a:pt x="5563" y="12349"/>
                    <a:pt x="5746" y="12561"/>
                  </a:cubicBezTo>
                  <a:cubicBezTo>
                    <a:pt x="6232" y="13139"/>
                    <a:pt x="6475" y="13899"/>
                    <a:pt x="6566" y="14659"/>
                  </a:cubicBezTo>
                  <a:cubicBezTo>
                    <a:pt x="6597" y="15054"/>
                    <a:pt x="6566" y="15449"/>
                    <a:pt x="6384" y="15753"/>
                  </a:cubicBezTo>
                  <a:cubicBezTo>
                    <a:pt x="6170" y="16087"/>
                    <a:pt x="5968" y="16221"/>
                    <a:pt x="5782" y="16221"/>
                  </a:cubicBezTo>
                  <a:cubicBezTo>
                    <a:pt x="5119" y="16221"/>
                    <a:pt x="4648" y="14525"/>
                    <a:pt x="4530" y="14051"/>
                  </a:cubicBezTo>
                  <a:cubicBezTo>
                    <a:pt x="4439" y="13656"/>
                    <a:pt x="3983" y="12592"/>
                    <a:pt x="4347" y="12257"/>
                  </a:cubicBezTo>
                  <a:cubicBezTo>
                    <a:pt x="4474" y="12130"/>
                    <a:pt x="4661" y="12077"/>
                    <a:pt x="4855" y="12077"/>
                  </a:cubicBezTo>
                  <a:close/>
                  <a:moveTo>
                    <a:pt x="13172" y="0"/>
                  </a:moveTo>
                  <a:cubicBezTo>
                    <a:pt x="12729" y="0"/>
                    <a:pt x="12240" y="117"/>
                    <a:pt x="11703" y="373"/>
                  </a:cubicBezTo>
                  <a:cubicBezTo>
                    <a:pt x="11764" y="677"/>
                    <a:pt x="11825" y="950"/>
                    <a:pt x="11916" y="1224"/>
                  </a:cubicBezTo>
                  <a:cubicBezTo>
                    <a:pt x="11977" y="1558"/>
                    <a:pt x="12037" y="1893"/>
                    <a:pt x="12037" y="2227"/>
                  </a:cubicBezTo>
                  <a:cubicBezTo>
                    <a:pt x="12037" y="2409"/>
                    <a:pt x="12007" y="2592"/>
                    <a:pt x="11977" y="2774"/>
                  </a:cubicBezTo>
                  <a:cubicBezTo>
                    <a:pt x="11916" y="2987"/>
                    <a:pt x="11855" y="3139"/>
                    <a:pt x="11642" y="3200"/>
                  </a:cubicBezTo>
                  <a:cubicBezTo>
                    <a:pt x="11618" y="3208"/>
                    <a:pt x="11591" y="3211"/>
                    <a:pt x="11565" y="3211"/>
                  </a:cubicBezTo>
                  <a:cubicBezTo>
                    <a:pt x="11492" y="3211"/>
                    <a:pt x="11421" y="3183"/>
                    <a:pt x="11399" y="3139"/>
                  </a:cubicBezTo>
                  <a:cubicBezTo>
                    <a:pt x="10913" y="2531"/>
                    <a:pt x="10761" y="1771"/>
                    <a:pt x="10670" y="1011"/>
                  </a:cubicBezTo>
                  <a:cubicBezTo>
                    <a:pt x="10487" y="1133"/>
                    <a:pt x="10274" y="1285"/>
                    <a:pt x="10092" y="1467"/>
                  </a:cubicBezTo>
                  <a:cubicBezTo>
                    <a:pt x="6779" y="4263"/>
                    <a:pt x="4439" y="8032"/>
                    <a:pt x="2888" y="12166"/>
                  </a:cubicBezTo>
                  <a:cubicBezTo>
                    <a:pt x="1885" y="14841"/>
                    <a:pt x="1247" y="17607"/>
                    <a:pt x="882" y="20434"/>
                  </a:cubicBezTo>
                  <a:cubicBezTo>
                    <a:pt x="609" y="22653"/>
                    <a:pt x="1" y="25875"/>
                    <a:pt x="669" y="28063"/>
                  </a:cubicBezTo>
                  <a:cubicBezTo>
                    <a:pt x="821" y="28580"/>
                    <a:pt x="1217" y="29066"/>
                    <a:pt x="1733" y="29188"/>
                  </a:cubicBezTo>
                  <a:cubicBezTo>
                    <a:pt x="1801" y="29203"/>
                    <a:pt x="1869" y="29210"/>
                    <a:pt x="1938" y="29210"/>
                  </a:cubicBezTo>
                  <a:cubicBezTo>
                    <a:pt x="2428" y="29210"/>
                    <a:pt x="2919" y="28847"/>
                    <a:pt x="2919" y="28367"/>
                  </a:cubicBezTo>
                  <a:cubicBezTo>
                    <a:pt x="2983" y="29101"/>
                    <a:pt x="3448" y="29391"/>
                    <a:pt x="3978" y="29391"/>
                  </a:cubicBezTo>
                  <a:cubicBezTo>
                    <a:pt x="4457" y="29391"/>
                    <a:pt x="4988" y="29154"/>
                    <a:pt x="5320" y="28793"/>
                  </a:cubicBezTo>
                  <a:cubicBezTo>
                    <a:pt x="10700" y="22926"/>
                    <a:pt x="14469" y="15601"/>
                    <a:pt x="16110" y="7820"/>
                  </a:cubicBezTo>
                  <a:lnTo>
                    <a:pt x="16110" y="7820"/>
                  </a:lnTo>
                  <a:cubicBezTo>
                    <a:pt x="14834" y="8367"/>
                    <a:pt x="13557" y="8853"/>
                    <a:pt x="12189" y="9005"/>
                  </a:cubicBezTo>
                  <a:cubicBezTo>
                    <a:pt x="12178" y="9007"/>
                    <a:pt x="12167" y="9007"/>
                    <a:pt x="12157" y="9007"/>
                  </a:cubicBezTo>
                  <a:cubicBezTo>
                    <a:pt x="11959" y="9007"/>
                    <a:pt x="11802" y="8752"/>
                    <a:pt x="11946" y="8580"/>
                  </a:cubicBezTo>
                  <a:cubicBezTo>
                    <a:pt x="12645" y="7728"/>
                    <a:pt x="13740" y="7181"/>
                    <a:pt x="14773" y="6786"/>
                  </a:cubicBezTo>
                  <a:cubicBezTo>
                    <a:pt x="15290" y="6573"/>
                    <a:pt x="15806" y="6421"/>
                    <a:pt x="16354" y="6269"/>
                  </a:cubicBezTo>
                  <a:cubicBezTo>
                    <a:pt x="16558" y="3253"/>
                    <a:pt x="15516" y="0"/>
                    <a:pt x="13172"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g3e2baacc10d_0_689"/>
            <p:cNvSpPr/>
            <p:nvPr/>
          </p:nvSpPr>
          <p:spPr>
            <a:xfrm flipH="1">
              <a:off x="6795049" y="1817172"/>
              <a:ext cx="639516" cy="653070"/>
            </a:xfrm>
            <a:custGeom>
              <a:rect b="b" l="l" r="r" t="t"/>
              <a:pathLst>
                <a:path extrusionOk="0" h="20767" w="20336">
                  <a:moveTo>
                    <a:pt x="16779" y="6714"/>
                  </a:moveTo>
                  <a:cubicBezTo>
                    <a:pt x="17022" y="6714"/>
                    <a:pt x="17296" y="6775"/>
                    <a:pt x="17417" y="6988"/>
                  </a:cubicBezTo>
                  <a:cubicBezTo>
                    <a:pt x="17569" y="7292"/>
                    <a:pt x="17235" y="7596"/>
                    <a:pt x="16931" y="7778"/>
                  </a:cubicBezTo>
                  <a:cubicBezTo>
                    <a:pt x="16901" y="7808"/>
                    <a:pt x="16901" y="7808"/>
                    <a:pt x="16870" y="7839"/>
                  </a:cubicBezTo>
                  <a:cubicBezTo>
                    <a:pt x="15958" y="8325"/>
                    <a:pt x="14986" y="8903"/>
                    <a:pt x="13952" y="9024"/>
                  </a:cubicBezTo>
                  <a:cubicBezTo>
                    <a:pt x="13853" y="9033"/>
                    <a:pt x="13699" y="9045"/>
                    <a:pt x="13529" y="9045"/>
                  </a:cubicBezTo>
                  <a:cubicBezTo>
                    <a:pt x="13127" y="9045"/>
                    <a:pt x="12630" y="8980"/>
                    <a:pt x="12524" y="8660"/>
                  </a:cubicBezTo>
                  <a:cubicBezTo>
                    <a:pt x="12341" y="8112"/>
                    <a:pt x="13253" y="7596"/>
                    <a:pt x="13618" y="7413"/>
                  </a:cubicBezTo>
                  <a:cubicBezTo>
                    <a:pt x="14591" y="6957"/>
                    <a:pt x="15685" y="6714"/>
                    <a:pt x="16779" y="6714"/>
                  </a:cubicBezTo>
                  <a:close/>
                  <a:moveTo>
                    <a:pt x="10927" y="5510"/>
                  </a:moveTo>
                  <a:cubicBezTo>
                    <a:pt x="10986" y="5510"/>
                    <a:pt x="11043" y="5524"/>
                    <a:pt x="11095" y="5559"/>
                  </a:cubicBezTo>
                  <a:cubicBezTo>
                    <a:pt x="11430" y="5802"/>
                    <a:pt x="11521" y="6198"/>
                    <a:pt x="11490" y="6653"/>
                  </a:cubicBezTo>
                  <a:cubicBezTo>
                    <a:pt x="11430" y="7565"/>
                    <a:pt x="10852" y="8720"/>
                    <a:pt x="10518" y="9146"/>
                  </a:cubicBezTo>
                  <a:cubicBezTo>
                    <a:pt x="10453" y="9253"/>
                    <a:pt x="10328" y="9361"/>
                    <a:pt x="10217" y="9361"/>
                  </a:cubicBezTo>
                  <a:cubicBezTo>
                    <a:pt x="10171" y="9361"/>
                    <a:pt x="10128" y="9342"/>
                    <a:pt x="10092" y="9298"/>
                  </a:cubicBezTo>
                  <a:cubicBezTo>
                    <a:pt x="10062" y="9267"/>
                    <a:pt x="10062" y="9207"/>
                    <a:pt x="10062" y="9146"/>
                  </a:cubicBezTo>
                  <a:cubicBezTo>
                    <a:pt x="10031" y="8872"/>
                    <a:pt x="10031" y="8416"/>
                    <a:pt x="10062" y="8295"/>
                  </a:cubicBezTo>
                  <a:cubicBezTo>
                    <a:pt x="10001" y="7444"/>
                    <a:pt x="9849" y="6380"/>
                    <a:pt x="10518" y="5711"/>
                  </a:cubicBezTo>
                  <a:cubicBezTo>
                    <a:pt x="10626" y="5603"/>
                    <a:pt x="10781" y="5510"/>
                    <a:pt x="10927" y="5510"/>
                  </a:cubicBezTo>
                  <a:close/>
                  <a:moveTo>
                    <a:pt x="9732" y="14091"/>
                  </a:moveTo>
                  <a:cubicBezTo>
                    <a:pt x="10332" y="14091"/>
                    <a:pt x="10997" y="14179"/>
                    <a:pt x="11034" y="14496"/>
                  </a:cubicBezTo>
                  <a:cubicBezTo>
                    <a:pt x="11065" y="14799"/>
                    <a:pt x="10761" y="15012"/>
                    <a:pt x="10305" y="15164"/>
                  </a:cubicBezTo>
                  <a:cubicBezTo>
                    <a:pt x="9515" y="15438"/>
                    <a:pt x="8329" y="15468"/>
                    <a:pt x="8056" y="15529"/>
                  </a:cubicBezTo>
                  <a:cubicBezTo>
                    <a:pt x="7630" y="15590"/>
                    <a:pt x="7204" y="15651"/>
                    <a:pt x="6809" y="15711"/>
                  </a:cubicBezTo>
                  <a:cubicBezTo>
                    <a:pt x="6718" y="15559"/>
                    <a:pt x="6870" y="15377"/>
                    <a:pt x="6992" y="15225"/>
                  </a:cubicBezTo>
                  <a:cubicBezTo>
                    <a:pt x="7539" y="14769"/>
                    <a:pt x="8147" y="14374"/>
                    <a:pt x="8846" y="14161"/>
                  </a:cubicBezTo>
                  <a:cubicBezTo>
                    <a:pt x="8999" y="14126"/>
                    <a:pt x="9353" y="14091"/>
                    <a:pt x="9732" y="14091"/>
                  </a:cubicBezTo>
                  <a:close/>
                  <a:moveTo>
                    <a:pt x="18891" y="0"/>
                  </a:moveTo>
                  <a:cubicBezTo>
                    <a:pt x="18590" y="0"/>
                    <a:pt x="18276" y="71"/>
                    <a:pt x="17995" y="149"/>
                  </a:cubicBezTo>
                  <a:cubicBezTo>
                    <a:pt x="16931" y="453"/>
                    <a:pt x="15898" y="818"/>
                    <a:pt x="14895" y="1273"/>
                  </a:cubicBezTo>
                  <a:cubicBezTo>
                    <a:pt x="14864" y="1273"/>
                    <a:pt x="15168" y="3918"/>
                    <a:pt x="15047" y="4252"/>
                  </a:cubicBezTo>
                  <a:cubicBezTo>
                    <a:pt x="14940" y="4549"/>
                    <a:pt x="14493" y="4921"/>
                    <a:pt x="14109" y="4921"/>
                  </a:cubicBezTo>
                  <a:cubicBezTo>
                    <a:pt x="13943" y="4921"/>
                    <a:pt x="13789" y="4852"/>
                    <a:pt x="13679" y="4678"/>
                  </a:cubicBezTo>
                  <a:cubicBezTo>
                    <a:pt x="13588" y="4526"/>
                    <a:pt x="13588" y="4343"/>
                    <a:pt x="13588" y="4161"/>
                  </a:cubicBezTo>
                  <a:cubicBezTo>
                    <a:pt x="13618" y="3462"/>
                    <a:pt x="13679" y="2732"/>
                    <a:pt x="13648" y="2003"/>
                  </a:cubicBezTo>
                  <a:lnTo>
                    <a:pt x="13648" y="2003"/>
                  </a:lnTo>
                  <a:cubicBezTo>
                    <a:pt x="10852" y="3219"/>
                    <a:pt x="8420" y="5134"/>
                    <a:pt x="6353" y="7413"/>
                  </a:cubicBezTo>
                  <a:cubicBezTo>
                    <a:pt x="5867" y="7991"/>
                    <a:pt x="4773" y="8903"/>
                    <a:pt x="4803" y="9693"/>
                  </a:cubicBezTo>
                  <a:cubicBezTo>
                    <a:pt x="4803" y="10149"/>
                    <a:pt x="5168" y="10726"/>
                    <a:pt x="5229" y="11213"/>
                  </a:cubicBezTo>
                  <a:cubicBezTo>
                    <a:pt x="5290" y="11760"/>
                    <a:pt x="5290" y="12337"/>
                    <a:pt x="5198" y="12885"/>
                  </a:cubicBezTo>
                  <a:cubicBezTo>
                    <a:pt x="5198" y="13006"/>
                    <a:pt x="5138" y="13158"/>
                    <a:pt x="5016" y="13189"/>
                  </a:cubicBezTo>
                  <a:cubicBezTo>
                    <a:pt x="4997" y="13195"/>
                    <a:pt x="4978" y="13198"/>
                    <a:pt x="4959" y="13198"/>
                  </a:cubicBezTo>
                  <a:cubicBezTo>
                    <a:pt x="4803" y="13198"/>
                    <a:pt x="4678" y="12984"/>
                    <a:pt x="4651" y="12793"/>
                  </a:cubicBezTo>
                  <a:cubicBezTo>
                    <a:pt x="4499" y="11973"/>
                    <a:pt x="4469" y="11152"/>
                    <a:pt x="4378" y="10301"/>
                  </a:cubicBezTo>
                  <a:cubicBezTo>
                    <a:pt x="2584" y="12094"/>
                    <a:pt x="1642" y="15012"/>
                    <a:pt x="1065" y="17413"/>
                  </a:cubicBezTo>
                  <a:cubicBezTo>
                    <a:pt x="943" y="17991"/>
                    <a:pt x="1" y="20392"/>
                    <a:pt x="578" y="20757"/>
                  </a:cubicBezTo>
                  <a:cubicBezTo>
                    <a:pt x="589" y="20764"/>
                    <a:pt x="607" y="20767"/>
                    <a:pt x="631" y="20767"/>
                  </a:cubicBezTo>
                  <a:cubicBezTo>
                    <a:pt x="1156" y="20767"/>
                    <a:pt x="4710" y="19260"/>
                    <a:pt x="5320" y="19085"/>
                  </a:cubicBezTo>
                  <a:cubicBezTo>
                    <a:pt x="8572" y="18295"/>
                    <a:pt x="11733" y="16532"/>
                    <a:pt x="13983" y="13766"/>
                  </a:cubicBezTo>
                  <a:cubicBezTo>
                    <a:pt x="15351" y="12094"/>
                    <a:pt x="16658" y="10301"/>
                    <a:pt x="17721" y="8386"/>
                  </a:cubicBezTo>
                  <a:cubicBezTo>
                    <a:pt x="18572" y="6836"/>
                    <a:pt x="20031" y="4313"/>
                    <a:pt x="19880" y="2520"/>
                  </a:cubicBezTo>
                  <a:cubicBezTo>
                    <a:pt x="19606" y="2520"/>
                    <a:pt x="19302" y="2611"/>
                    <a:pt x="18998" y="2732"/>
                  </a:cubicBezTo>
                  <a:cubicBezTo>
                    <a:pt x="18694" y="2854"/>
                    <a:pt x="18390" y="2976"/>
                    <a:pt x="18025" y="2976"/>
                  </a:cubicBezTo>
                  <a:cubicBezTo>
                    <a:pt x="17995" y="2976"/>
                    <a:pt x="17934" y="2976"/>
                    <a:pt x="17904" y="2945"/>
                  </a:cubicBezTo>
                  <a:cubicBezTo>
                    <a:pt x="17843" y="2915"/>
                    <a:pt x="17843" y="2854"/>
                    <a:pt x="17843" y="2824"/>
                  </a:cubicBezTo>
                  <a:cubicBezTo>
                    <a:pt x="17813" y="2398"/>
                    <a:pt x="18177" y="2033"/>
                    <a:pt x="18572" y="1881"/>
                  </a:cubicBezTo>
                  <a:cubicBezTo>
                    <a:pt x="18876" y="1729"/>
                    <a:pt x="19849" y="1760"/>
                    <a:pt x="20062" y="1547"/>
                  </a:cubicBezTo>
                  <a:cubicBezTo>
                    <a:pt x="20335" y="1243"/>
                    <a:pt x="19940" y="453"/>
                    <a:pt x="19667" y="240"/>
                  </a:cubicBezTo>
                  <a:cubicBezTo>
                    <a:pt x="19445" y="63"/>
                    <a:pt x="19174" y="0"/>
                    <a:pt x="18891"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g3e2baacc10d_0_689"/>
            <p:cNvSpPr/>
            <p:nvPr/>
          </p:nvSpPr>
          <p:spPr>
            <a:xfrm flipH="1">
              <a:off x="7093297" y="2145853"/>
              <a:ext cx="366112" cy="535331"/>
            </a:xfrm>
            <a:custGeom>
              <a:rect b="b" l="l" r="r" t="t"/>
              <a:pathLst>
                <a:path extrusionOk="0" fill="none" h="17023" w="11642">
                  <a:moveTo>
                    <a:pt x="11642" y="1"/>
                  </a:moveTo>
                  <a:cubicBezTo>
                    <a:pt x="9423" y="1946"/>
                    <a:pt x="7235" y="3892"/>
                    <a:pt x="5046" y="5837"/>
                  </a:cubicBezTo>
                  <a:cubicBezTo>
                    <a:pt x="3861" y="6870"/>
                    <a:pt x="2675" y="7934"/>
                    <a:pt x="1855" y="9302"/>
                  </a:cubicBezTo>
                  <a:cubicBezTo>
                    <a:pt x="517" y="11551"/>
                    <a:pt x="244" y="14348"/>
                    <a:pt x="0" y="17022"/>
                  </a:cubicBez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g3e2baacc10d_0_689"/>
            <p:cNvSpPr/>
            <p:nvPr/>
          </p:nvSpPr>
          <p:spPr>
            <a:xfrm flipH="1">
              <a:off x="7207985" y="1467233"/>
              <a:ext cx="270543" cy="1289473"/>
            </a:xfrm>
            <a:custGeom>
              <a:rect b="b" l="l" r="r" t="t"/>
              <a:pathLst>
                <a:path extrusionOk="0" fill="none" h="41004" w="8603">
                  <a:moveTo>
                    <a:pt x="8602" y="0"/>
                  </a:moveTo>
                  <a:cubicBezTo>
                    <a:pt x="6536" y="4620"/>
                    <a:pt x="1399" y="17660"/>
                    <a:pt x="639" y="22766"/>
                  </a:cubicBezTo>
                  <a:cubicBezTo>
                    <a:pt x="213" y="25441"/>
                    <a:pt x="183" y="28177"/>
                    <a:pt x="122" y="30882"/>
                  </a:cubicBezTo>
                  <a:lnTo>
                    <a:pt x="1" y="41004"/>
                  </a:ln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g3e2baacc10d_0_689"/>
            <p:cNvSpPr/>
            <p:nvPr/>
          </p:nvSpPr>
          <p:spPr>
            <a:xfrm flipH="1">
              <a:off x="7227099" y="2628560"/>
              <a:ext cx="484669" cy="403409"/>
            </a:xfrm>
            <a:custGeom>
              <a:rect b="b" l="l" r="r" t="t"/>
              <a:pathLst>
                <a:path extrusionOk="0" h="12828" w="15412">
                  <a:moveTo>
                    <a:pt x="1" y="1"/>
                  </a:moveTo>
                  <a:cubicBezTo>
                    <a:pt x="1" y="1"/>
                    <a:pt x="1065" y="12797"/>
                    <a:pt x="1065" y="12828"/>
                  </a:cubicBezTo>
                  <a:cubicBezTo>
                    <a:pt x="1065" y="12828"/>
                    <a:pt x="14500" y="12676"/>
                    <a:pt x="14530" y="12615"/>
                  </a:cubicBezTo>
                  <a:lnTo>
                    <a:pt x="15412"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607" name="Google Shape;607;g3e2baacc10d_0_689"/>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22_1_1">
    <p:spTree>
      <p:nvGrpSpPr>
        <p:cNvPr id="608" name="Shape 608"/>
        <p:cNvGrpSpPr/>
        <p:nvPr/>
      </p:nvGrpSpPr>
      <p:grpSpPr>
        <a:xfrm>
          <a:off x="0" y="0"/>
          <a:ext cx="0" cy="0"/>
          <a:chOff x="0" y="0"/>
          <a:chExt cx="0" cy="0"/>
        </a:xfrm>
      </p:grpSpPr>
      <p:grpSp>
        <p:nvGrpSpPr>
          <p:cNvPr id="609" name="Google Shape;609;g3e2baacc10d_0_701"/>
          <p:cNvGrpSpPr/>
          <p:nvPr/>
        </p:nvGrpSpPr>
        <p:grpSpPr>
          <a:xfrm>
            <a:off x="790074" y="4263975"/>
            <a:ext cx="636900" cy="322800"/>
            <a:chOff x="790074" y="3806775"/>
            <a:chExt cx="636900" cy="322800"/>
          </a:xfrm>
        </p:grpSpPr>
        <p:sp>
          <p:nvSpPr>
            <p:cNvPr id="610" name="Google Shape;610;g3e2baacc10d_0_701"/>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11" name="Google Shape;611;g3e2baacc10d_0_701"/>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grpSp>
        <p:nvGrpSpPr>
          <p:cNvPr id="612" name="Google Shape;612;g3e2baacc10d_0_701"/>
          <p:cNvGrpSpPr/>
          <p:nvPr/>
        </p:nvGrpSpPr>
        <p:grpSpPr>
          <a:xfrm>
            <a:off x="7146109" y="2125284"/>
            <a:ext cx="1150438" cy="3018223"/>
            <a:chOff x="7005588" y="1179275"/>
            <a:chExt cx="706180" cy="1852694"/>
          </a:xfrm>
        </p:grpSpPr>
        <p:sp>
          <p:nvSpPr>
            <p:cNvPr id="613" name="Google Shape;613;g3e2baacc10d_0_701"/>
            <p:cNvSpPr/>
            <p:nvPr/>
          </p:nvSpPr>
          <p:spPr>
            <a:xfrm flipH="1">
              <a:off x="7005588" y="1179275"/>
              <a:ext cx="520739" cy="924305"/>
            </a:xfrm>
            <a:custGeom>
              <a:rect b="b" l="l" r="r" t="t"/>
              <a:pathLst>
                <a:path extrusionOk="0" h="29392" w="16559">
                  <a:moveTo>
                    <a:pt x="8501" y="4644"/>
                  </a:moveTo>
                  <a:cubicBezTo>
                    <a:pt x="8562" y="4644"/>
                    <a:pt x="8636" y="4667"/>
                    <a:pt x="8724" y="4719"/>
                  </a:cubicBezTo>
                  <a:cubicBezTo>
                    <a:pt x="8937" y="4841"/>
                    <a:pt x="8998" y="5084"/>
                    <a:pt x="9059" y="5297"/>
                  </a:cubicBezTo>
                  <a:cubicBezTo>
                    <a:pt x="9211" y="5874"/>
                    <a:pt x="9302" y="6452"/>
                    <a:pt x="9332" y="6999"/>
                  </a:cubicBezTo>
                  <a:cubicBezTo>
                    <a:pt x="9332" y="7090"/>
                    <a:pt x="9332" y="7364"/>
                    <a:pt x="9271" y="7576"/>
                  </a:cubicBezTo>
                  <a:cubicBezTo>
                    <a:pt x="9252" y="7733"/>
                    <a:pt x="9195" y="7852"/>
                    <a:pt x="9100" y="7852"/>
                  </a:cubicBezTo>
                  <a:cubicBezTo>
                    <a:pt x="9047" y="7852"/>
                    <a:pt x="8983" y="7815"/>
                    <a:pt x="8907" y="7728"/>
                  </a:cubicBezTo>
                  <a:cubicBezTo>
                    <a:pt x="8420" y="7242"/>
                    <a:pt x="8299" y="6543"/>
                    <a:pt x="8268" y="5874"/>
                  </a:cubicBezTo>
                  <a:cubicBezTo>
                    <a:pt x="8242" y="5637"/>
                    <a:pt x="8101" y="4644"/>
                    <a:pt x="8501" y="4644"/>
                  </a:cubicBezTo>
                  <a:close/>
                  <a:moveTo>
                    <a:pt x="12372" y="12501"/>
                  </a:moveTo>
                  <a:cubicBezTo>
                    <a:pt x="12493" y="12501"/>
                    <a:pt x="12585" y="12531"/>
                    <a:pt x="12645" y="12653"/>
                  </a:cubicBezTo>
                  <a:cubicBezTo>
                    <a:pt x="12676" y="12713"/>
                    <a:pt x="12676" y="12865"/>
                    <a:pt x="12615" y="12926"/>
                  </a:cubicBezTo>
                  <a:cubicBezTo>
                    <a:pt x="11825" y="13686"/>
                    <a:pt x="10761" y="14081"/>
                    <a:pt x="9697" y="14081"/>
                  </a:cubicBezTo>
                  <a:cubicBezTo>
                    <a:pt x="9484" y="14081"/>
                    <a:pt x="9393" y="13747"/>
                    <a:pt x="9575" y="13625"/>
                  </a:cubicBezTo>
                  <a:cubicBezTo>
                    <a:pt x="9636" y="13595"/>
                    <a:pt x="9697" y="13564"/>
                    <a:pt x="9758" y="13504"/>
                  </a:cubicBezTo>
                  <a:cubicBezTo>
                    <a:pt x="9788" y="13443"/>
                    <a:pt x="9819" y="13382"/>
                    <a:pt x="9910" y="13321"/>
                  </a:cubicBezTo>
                  <a:cubicBezTo>
                    <a:pt x="10609" y="12956"/>
                    <a:pt x="11399" y="12561"/>
                    <a:pt x="12189" y="12501"/>
                  </a:cubicBezTo>
                  <a:close/>
                  <a:moveTo>
                    <a:pt x="4855" y="12077"/>
                  </a:moveTo>
                  <a:cubicBezTo>
                    <a:pt x="4939" y="12077"/>
                    <a:pt x="5024" y="12087"/>
                    <a:pt x="5107" y="12105"/>
                  </a:cubicBezTo>
                  <a:cubicBezTo>
                    <a:pt x="5350" y="12197"/>
                    <a:pt x="5563" y="12349"/>
                    <a:pt x="5746" y="12561"/>
                  </a:cubicBezTo>
                  <a:cubicBezTo>
                    <a:pt x="6232" y="13139"/>
                    <a:pt x="6475" y="13899"/>
                    <a:pt x="6566" y="14659"/>
                  </a:cubicBezTo>
                  <a:cubicBezTo>
                    <a:pt x="6597" y="15054"/>
                    <a:pt x="6566" y="15449"/>
                    <a:pt x="6384" y="15753"/>
                  </a:cubicBezTo>
                  <a:cubicBezTo>
                    <a:pt x="6170" y="16087"/>
                    <a:pt x="5968" y="16221"/>
                    <a:pt x="5782" y="16221"/>
                  </a:cubicBezTo>
                  <a:cubicBezTo>
                    <a:pt x="5119" y="16221"/>
                    <a:pt x="4648" y="14525"/>
                    <a:pt x="4530" y="14051"/>
                  </a:cubicBezTo>
                  <a:cubicBezTo>
                    <a:pt x="4439" y="13656"/>
                    <a:pt x="3983" y="12592"/>
                    <a:pt x="4347" y="12257"/>
                  </a:cubicBezTo>
                  <a:cubicBezTo>
                    <a:pt x="4474" y="12130"/>
                    <a:pt x="4661" y="12077"/>
                    <a:pt x="4855" y="12077"/>
                  </a:cubicBezTo>
                  <a:close/>
                  <a:moveTo>
                    <a:pt x="13172" y="0"/>
                  </a:moveTo>
                  <a:cubicBezTo>
                    <a:pt x="12729" y="0"/>
                    <a:pt x="12240" y="117"/>
                    <a:pt x="11703" y="373"/>
                  </a:cubicBezTo>
                  <a:cubicBezTo>
                    <a:pt x="11764" y="677"/>
                    <a:pt x="11825" y="950"/>
                    <a:pt x="11916" y="1224"/>
                  </a:cubicBezTo>
                  <a:cubicBezTo>
                    <a:pt x="11977" y="1558"/>
                    <a:pt x="12037" y="1893"/>
                    <a:pt x="12037" y="2227"/>
                  </a:cubicBezTo>
                  <a:cubicBezTo>
                    <a:pt x="12037" y="2409"/>
                    <a:pt x="12007" y="2592"/>
                    <a:pt x="11977" y="2774"/>
                  </a:cubicBezTo>
                  <a:cubicBezTo>
                    <a:pt x="11916" y="2987"/>
                    <a:pt x="11855" y="3139"/>
                    <a:pt x="11642" y="3200"/>
                  </a:cubicBezTo>
                  <a:cubicBezTo>
                    <a:pt x="11618" y="3208"/>
                    <a:pt x="11591" y="3211"/>
                    <a:pt x="11565" y="3211"/>
                  </a:cubicBezTo>
                  <a:cubicBezTo>
                    <a:pt x="11492" y="3211"/>
                    <a:pt x="11421" y="3183"/>
                    <a:pt x="11399" y="3139"/>
                  </a:cubicBezTo>
                  <a:cubicBezTo>
                    <a:pt x="10913" y="2531"/>
                    <a:pt x="10761" y="1771"/>
                    <a:pt x="10670" y="1011"/>
                  </a:cubicBezTo>
                  <a:cubicBezTo>
                    <a:pt x="10487" y="1133"/>
                    <a:pt x="10274" y="1285"/>
                    <a:pt x="10092" y="1467"/>
                  </a:cubicBezTo>
                  <a:cubicBezTo>
                    <a:pt x="6779" y="4263"/>
                    <a:pt x="4439" y="8032"/>
                    <a:pt x="2888" y="12166"/>
                  </a:cubicBezTo>
                  <a:cubicBezTo>
                    <a:pt x="1885" y="14841"/>
                    <a:pt x="1247" y="17607"/>
                    <a:pt x="882" y="20434"/>
                  </a:cubicBezTo>
                  <a:cubicBezTo>
                    <a:pt x="609" y="22653"/>
                    <a:pt x="1" y="25875"/>
                    <a:pt x="669" y="28063"/>
                  </a:cubicBezTo>
                  <a:cubicBezTo>
                    <a:pt x="821" y="28580"/>
                    <a:pt x="1217" y="29066"/>
                    <a:pt x="1733" y="29188"/>
                  </a:cubicBezTo>
                  <a:cubicBezTo>
                    <a:pt x="1801" y="29203"/>
                    <a:pt x="1869" y="29210"/>
                    <a:pt x="1938" y="29210"/>
                  </a:cubicBezTo>
                  <a:cubicBezTo>
                    <a:pt x="2428" y="29210"/>
                    <a:pt x="2919" y="28847"/>
                    <a:pt x="2919" y="28367"/>
                  </a:cubicBezTo>
                  <a:cubicBezTo>
                    <a:pt x="2983" y="29101"/>
                    <a:pt x="3448" y="29391"/>
                    <a:pt x="3978" y="29391"/>
                  </a:cubicBezTo>
                  <a:cubicBezTo>
                    <a:pt x="4457" y="29391"/>
                    <a:pt x="4988" y="29154"/>
                    <a:pt x="5320" y="28793"/>
                  </a:cubicBezTo>
                  <a:cubicBezTo>
                    <a:pt x="10700" y="22926"/>
                    <a:pt x="14469" y="15601"/>
                    <a:pt x="16110" y="7820"/>
                  </a:cubicBezTo>
                  <a:lnTo>
                    <a:pt x="16110" y="7820"/>
                  </a:lnTo>
                  <a:cubicBezTo>
                    <a:pt x="14834" y="8367"/>
                    <a:pt x="13557" y="8853"/>
                    <a:pt x="12189" y="9005"/>
                  </a:cubicBezTo>
                  <a:cubicBezTo>
                    <a:pt x="12178" y="9007"/>
                    <a:pt x="12167" y="9007"/>
                    <a:pt x="12157" y="9007"/>
                  </a:cubicBezTo>
                  <a:cubicBezTo>
                    <a:pt x="11959" y="9007"/>
                    <a:pt x="11802" y="8752"/>
                    <a:pt x="11946" y="8580"/>
                  </a:cubicBezTo>
                  <a:cubicBezTo>
                    <a:pt x="12645" y="7728"/>
                    <a:pt x="13740" y="7181"/>
                    <a:pt x="14773" y="6786"/>
                  </a:cubicBezTo>
                  <a:cubicBezTo>
                    <a:pt x="15290" y="6573"/>
                    <a:pt x="15806" y="6421"/>
                    <a:pt x="16354" y="6269"/>
                  </a:cubicBezTo>
                  <a:cubicBezTo>
                    <a:pt x="16558" y="3253"/>
                    <a:pt x="15516" y="0"/>
                    <a:pt x="13172" y="0"/>
                  </a:cubicBezTo>
                  <a:close/>
                </a:path>
              </a:pathLst>
            </a:cu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g3e2baacc10d_0_701"/>
            <p:cNvSpPr/>
            <p:nvPr/>
          </p:nvSpPr>
          <p:spPr>
            <a:xfrm flipH="1">
              <a:off x="7207985" y="1467233"/>
              <a:ext cx="270543" cy="1289473"/>
            </a:xfrm>
            <a:custGeom>
              <a:rect b="b" l="l" r="r" t="t"/>
              <a:pathLst>
                <a:path extrusionOk="0" fill="none" h="41004" w="8603">
                  <a:moveTo>
                    <a:pt x="8602" y="0"/>
                  </a:moveTo>
                  <a:cubicBezTo>
                    <a:pt x="6536" y="4620"/>
                    <a:pt x="1399" y="17660"/>
                    <a:pt x="639" y="22766"/>
                  </a:cubicBezTo>
                  <a:cubicBezTo>
                    <a:pt x="213" y="25441"/>
                    <a:pt x="183" y="28177"/>
                    <a:pt x="122" y="30882"/>
                  </a:cubicBezTo>
                  <a:lnTo>
                    <a:pt x="1" y="41004"/>
                  </a:ln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g3e2baacc10d_0_701"/>
            <p:cNvSpPr/>
            <p:nvPr/>
          </p:nvSpPr>
          <p:spPr>
            <a:xfrm flipH="1">
              <a:off x="7227099" y="2628560"/>
              <a:ext cx="484669" cy="403409"/>
            </a:xfrm>
            <a:custGeom>
              <a:rect b="b" l="l" r="r" t="t"/>
              <a:pathLst>
                <a:path extrusionOk="0" h="12828" w="15412">
                  <a:moveTo>
                    <a:pt x="1" y="1"/>
                  </a:moveTo>
                  <a:cubicBezTo>
                    <a:pt x="1" y="1"/>
                    <a:pt x="1065" y="12797"/>
                    <a:pt x="1065" y="12828"/>
                  </a:cubicBezTo>
                  <a:cubicBezTo>
                    <a:pt x="1065" y="12828"/>
                    <a:pt x="14500" y="12676"/>
                    <a:pt x="14530" y="12615"/>
                  </a:cubicBezTo>
                  <a:lnTo>
                    <a:pt x="15412"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616" name="Google Shape;616;g3e2baacc10d_0_701"/>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_1">
    <p:spTree>
      <p:nvGrpSpPr>
        <p:cNvPr id="67" name="Shape 67"/>
        <p:cNvGrpSpPr/>
        <p:nvPr/>
      </p:nvGrpSpPr>
      <p:grpSpPr>
        <a:xfrm>
          <a:off x="0" y="0"/>
          <a:ext cx="0" cy="0"/>
          <a:chOff x="0" y="0"/>
          <a:chExt cx="0" cy="0"/>
        </a:xfrm>
      </p:grpSpPr>
      <p:sp>
        <p:nvSpPr>
          <p:cNvPr id="68" name="Google Shape;68;p26"/>
          <p:cNvSpPr txBox="1"/>
          <p:nvPr>
            <p:ph type="title"/>
          </p:nvPr>
        </p:nvSpPr>
        <p:spPr>
          <a:xfrm>
            <a:off x="713225" y="1338288"/>
            <a:ext cx="3440100" cy="95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b="1" sz="7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9" name="Google Shape;69;p26"/>
          <p:cNvSpPr txBox="1"/>
          <p:nvPr>
            <p:ph idx="1" type="subTitle"/>
          </p:nvPr>
        </p:nvSpPr>
        <p:spPr>
          <a:xfrm>
            <a:off x="713225" y="2314513"/>
            <a:ext cx="2639400" cy="1185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100"/>
              <a:buNone/>
              <a:defRPr sz="16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cxnSp>
        <p:nvCxnSpPr>
          <p:cNvPr id="70" name="Google Shape;70;p26"/>
          <p:cNvCxnSpPr/>
          <p:nvPr/>
        </p:nvCxnSpPr>
        <p:spPr>
          <a:xfrm>
            <a:off x="0" y="4721225"/>
            <a:ext cx="7024200" cy="0"/>
          </a:xfrm>
          <a:prstGeom prst="straightConnector1">
            <a:avLst/>
          </a:prstGeom>
          <a:noFill/>
          <a:ln cap="flat" cmpd="sng" w="9525">
            <a:solidFill>
              <a:schemeClr val="dk1"/>
            </a:solidFill>
            <a:prstDash val="solid"/>
            <a:round/>
            <a:headEnd len="sm" w="sm" type="none"/>
            <a:tailEnd len="sm" w="sm" type="none"/>
          </a:ln>
        </p:spPr>
      </p:cxnSp>
      <p:grpSp>
        <p:nvGrpSpPr>
          <p:cNvPr id="71" name="Google Shape;71;p26"/>
          <p:cNvGrpSpPr/>
          <p:nvPr/>
        </p:nvGrpSpPr>
        <p:grpSpPr>
          <a:xfrm>
            <a:off x="790074" y="632675"/>
            <a:ext cx="636900" cy="322800"/>
            <a:chOff x="790074" y="3806775"/>
            <a:chExt cx="636900" cy="322800"/>
          </a:xfrm>
        </p:grpSpPr>
        <p:sp>
          <p:nvSpPr>
            <p:cNvPr id="72" name="Google Shape;72;p26"/>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3" name="Google Shape;73;p26"/>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4" name="Shape 74"/>
        <p:cNvGrpSpPr/>
        <p:nvPr/>
      </p:nvGrpSpPr>
      <p:grpSpPr>
        <a:xfrm>
          <a:off x="0" y="0"/>
          <a:ext cx="0" cy="0"/>
          <a:chOff x="0" y="0"/>
          <a:chExt cx="0" cy="0"/>
        </a:xfrm>
      </p:grpSpPr>
      <p:sp>
        <p:nvSpPr>
          <p:cNvPr id="75" name="Google Shape;75;p27"/>
          <p:cNvSpPr txBox="1"/>
          <p:nvPr>
            <p:ph type="title"/>
          </p:nvPr>
        </p:nvSpPr>
        <p:spPr>
          <a:xfrm>
            <a:off x="4431200" y="1473100"/>
            <a:ext cx="3999900" cy="8295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4200"/>
              <a:buNone/>
              <a:defRPr b="1" sz="5400"/>
            </a:lvl1pPr>
            <a:lvl2pPr lvl="1" algn="r">
              <a:lnSpc>
                <a:spcPct val="100000"/>
              </a:lnSpc>
              <a:spcBef>
                <a:spcPts val="0"/>
              </a:spcBef>
              <a:spcAft>
                <a:spcPts val="0"/>
              </a:spcAft>
              <a:buSzPts val="4200"/>
              <a:buNone/>
              <a:defRPr sz="4200"/>
            </a:lvl2pPr>
            <a:lvl3pPr lvl="2" algn="r">
              <a:lnSpc>
                <a:spcPct val="100000"/>
              </a:lnSpc>
              <a:spcBef>
                <a:spcPts val="0"/>
              </a:spcBef>
              <a:spcAft>
                <a:spcPts val="0"/>
              </a:spcAft>
              <a:buSzPts val="4200"/>
              <a:buNone/>
              <a:defRPr sz="4200"/>
            </a:lvl3pPr>
            <a:lvl4pPr lvl="3" algn="r">
              <a:lnSpc>
                <a:spcPct val="100000"/>
              </a:lnSpc>
              <a:spcBef>
                <a:spcPts val="0"/>
              </a:spcBef>
              <a:spcAft>
                <a:spcPts val="0"/>
              </a:spcAft>
              <a:buSzPts val="4200"/>
              <a:buNone/>
              <a:defRPr sz="4200"/>
            </a:lvl4pPr>
            <a:lvl5pPr lvl="4" algn="r">
              <a:lnSpc>
                <a:spcPct val="100000"/>
              </a:lnSpc>
              <a:spcBef>
                <a:spcPts val="0"/>
              </a:spcBef>
              <a:spcAft>
                <a:spcPts val="0"/>
              </a:spcAft>
              <a:buSzPts val="4200"/>
              <a:buNone/>
              <a:defRPr sz="4200"/>
            </a:lvl5pPr>
            <a:lvl6pPr lvl="5" algn="r">
              <a:lnSpc>
                <a:spcPct val="100000"/>
              </a:lnSpc>
              <a:spcBef>
                <a:spcPts val="0"/>
              </a:spcBef>
              <a:spcAft>
                <a:spcPts val="0"/>
              </a:spcAft>
              <a:buSzPts val="4200"/>
              <a:buNone/>
              <a:defRPr sz="4200"/>
            </a:lvl6pPr>
            <a:lvl7pPr lvl="6" algn="r">
              <a:lnSpc>
                <a:spcPct val="100000"/>
              </a:lnSpc>
              <a:spcBef>
                <a:spcPts val="0"/>
              </a:spcBef>
              <a:spcAft>
                <a:spcPts val="0"/>
              </a:spcAft>
              <a:buSzPts val="4200"/>
              <a:buNone/>
              <a:defRPr sz="4200"/>
            </a:lvl7pPr>
            <a:lvl8pPr lvl="7" algn="r">
              <a:lnSpc>
                <a:spcPct val="100000"/>
              </a:lnSpc>
              <a:spcBef>
                <a:spcPts val="0"/>
              </a:spcBef>
              <a:spcAft>
                <a:spcPts val="0"/>
              </a:spcAft>
              <a:buSzPts val="4200"/>
              <a:buNone/>
              <a:defRPr sz="4200"/>
            </a:lvl8pPr>
            <a:lvl9pPr lvl="8" algn="r">
              <a:lnSpc>
                <a:spcPct val="100000"/>
              </a:lnSpc>
              <a:spcBef>
                <a:spcPts val="0"/>
              </a:spcBef>
              <a:spcAft>
                <a:spcPts val="0"/>
              </a:spcAft>
              <a:buSzPts val="4200"/>
              <a:buNone/>
              <a:defRPr sz="4200"/>
            </a:lvl9pPr>
          </a:lstStyle>
          <a:p/>
        </p:txBody>
      </p:sp>
      <p:sp>
        <p:nvSpPr>
          <p:cNvPr id="76" name="Google Shape;76;p27"/>
          <p:cNvSpPr txBox="1"/>
          <p:nvPr>
            <p:ph idx="1" type="subTitle"/>
          </p:nvPr>
        </p:nvSpPr>
        <p:spPr>
          <a:xfrm>
            <a:off x="4431200" y="2347125"/>
            <a:ext cx="3999900" cy="1323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100"/>
              <a:buNone/>
              <a:defRPr>
                <a:solidFill>
                  <a:schemeClr val="dk1"/>
                </a:solidFill>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p:txBody>
      </p:sp>
      <p:cxnSp>
        <p:nvCxnSpPr>
          <p:cNvPr id="77" name="Google Shape;77;p27"/>
          <p:cNvCxnSpPr/>
          <p:nvPr/>
        </p:nvCxnSpPr>
        <p:spPr>
          <a:xfrm>
            <a:off x="0" y="461975"/>
            <a:ext cx="7024200" cy="0"/>
          </a:xfrm>
          <a:prstGeom prst="straightConnector1">
            <a:avLst/>
          </a:prstGeom>
          <a:noFill/>
          <a:ln cap="flat" cmpd="sng" w="9525">
            <a:solidFill>
              <a:schemeClr val="dk1"/>
            </a:solidFill>
            <a:prstDash val="solid"/>
            <a:round/>
            <a:headEnd len="sm" w="sm" type="none"/>
            <a:tailEnd len="sm" w="sm" type="none"/>
          </a:ln>
        </p:spPr>
      </p:cxnSp>
      <p:grpSp>
        <p:nvGrpSpPr>
          <p:cNvPr id="78" name="Google Shape;78;p27"/>
          <p:cNvGrpSpPr/>
          <p:nvPr/>
        </p:nvGrpSpPr>
        <p:grpSpPr>
          <a:xfrm>
            <a:off x="7748824" y="4263975"/>
            <a:ext cx="636900" cy="322800"/>
            <a:chOff x="790074" y="3806775"/>
            <a:chExt cx="636900" cy="322800"/>
          </a:xfrm>
        </p:grpSpPr>
        <p:sp>
          <p:nvSpPr>
            <p:cNvPr id="79" name="Google Shape;79;p27"/>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0" name="Google Shape;80;p27"/>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theme" Target="../theme/theme3.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8.xml"/><Relationship Id="rId22" Type="http://schemas.openxmlformats.org/officeDocument/2006/relationships/slideLayout" Target="../slideLayouts/slideLayout60.xml"/><Relationship Id="rId21" Type="http://schemas.openxmlformats.org/officeDocument/2006/relationships/slideLayout" Target="../slideLayouts/slideLayout59.xml"/><Relationship Id="rId24" Type="http://schemas.openxmlformats.org/officeDocument/2006/relationships/slideLayout" Target="../slideLayouts/slideLayout62.xml"/><Relationship Id="rId23" Type="http://schemas.openxmlformats.org/officeDocument/2006/relationships/slideLayout" Target="../slideLayouts/slideLayout61.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26" Type="http://schemas.openxmlformats.org/officeDocument/2006/relationships/slideLayout" Target="../slideLayouts/slideLayout64.xml"/><Relationship Id="rId25" Type="http://schemas.openxmlformats.org/officeDocument/2006/relationships/slideLayout" Target="../slideLayouts/slideLayout63.xml"/><Relationship Id="rId28" Type="http://schemas.openxmlformats.org/officeDocument/2006/relationships/slideLayout" Target="../slideLayouts/slideLayout66.xml"/><Relationship Id="rId27" Type="http://schemas.openxmlformats.org/officeDocument/2006/relationships/slideLayout" Target="../slideLayouts/slideLayout65.xml"/><Relationship Id="rId5" Type="http://schemas.openxmlformats.org/officeDocument/2006/relationships/slideLayout" Target="../slideLayouts/slideLayout43.xml"/><Relationship Id="rId6" Type="http://schemas.openxmlformats.org/officeDocument/2006/relationships/slideLayout" Target="../slideLayouts/slideLayout44.xml"/><Relationship Id="rId29" Type="http://schemas.openxmlformats.org/officeDocument/2006/relationships/slideLayout" Target="../slideLayouts/slideLayout67.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1" Type="http://schemas.openxmlformats.org/officeDocument/2006/relationships/slideLayout" Target="../slideLayouts/slideLayout69.xml"/><Relationship Id="rId30" Type="http://schemas.openxmlformats.org/officeDocument/2006/relationships/slideLayout" Target="../slideLayouts/slideLayout68.xml"/><Relationship Id="rId11" Type="http://schemas.openxmlformats.org/officeDocument/2006/relationships/slideLayout" Target="../slideLayouts/slideLayout49.xml"/><Relationship Id="rId33" Type="http://schemas.openxmlformats.org/officeDocument/2006/relationships/slideLayout" Target="../slideLayouts/slideLayout71.xml"/><Relationship Id="rId10" Type="http://schemas.openxmlformats.org/officeDocument/2006/relationships/slideLayout" Target="../slideLayouts/slideLayout48.xml"/><Relationship Id="rId32" Type="http://schemas.openxmlformats.org/officeDocument/2006/relationships/slideLayout" Target="../slideLayouts/slideLayout70.xml"/><Relationship Id="rId13" Type="http://schemas.openxmlformats.org/officeDocument/2006/relationships/slideLayout" Target="../slideLayouts/slideLayout51.xml"/><Relationship Id="rId35" Type="http://schemas.openxmlformats.org/officeDocument/2006/relationships/slideLayout" Target="../slideLayouts/slideLayout73.xml"/><Relationship Id="rId12" Type="http://schemas.openxmlformats.org/officeDocument/2006/relationships/slideLayout" Target="../slideLayouts/slideLayout50.xml"/><Relationship Id="rId34" Type="http://schemas.openxmlformats.org/officeDocument/2006/relationships/slideLayout" Target="../slideLayouts/slideLayout72.xml"/><Relationship Id="rId15" Type="http://schemas.openxmlformats.org/officeDocument/2006/relationships/slideLayout" Target="../slideLayouts/slideLayout53.xml"/><Relationship Id="rId37" Type="http://schemas.openxmlformats.org/officeDocument/2006/relationships/slideLayout" Target="../slideLayouts/slideLayout75.xml"/><Relationship Id="rId14" Type="http://schemas.openxmlformats.org/officeDocument/2006/relationships/slideLayout" Target="../slideLayouts/slideLayout52.xml"/><Relationship Id="rId36" Type="http://schemas.openxmlformats.org/officeDocument/2006/relationships/slideLayout" Target="../slideLayouts/slideLayout74.xml"/><Relationship Id="rId17" Type="http://schemas.openxmlformats.org/officeDocument/2006/relationships/slideLayout" Target="../slideLayouts/slideLayout55.xml"/><Relationship Id="rId39" Type="http://schemas.openxmlformats.org/officeDocument/2006/relationships/theme" Target="../theme/theme2.xml"/><Relationship Id="rId16" Type="http://schemas.openxmlformats.org/officeDocument/2006/relationships/slideLayout" Target="../slideLayouts/slideLayout54.xml"/><Relationship Id="rId38" Type="http://schemas.openxmlformats.org/officeDocument/2006/relationships/slideLayout" Target="../slideLayouts/slideLayout76.xml"/><Relationship Id="rId19" Type="http://schemas.openxmlformats.org/officeDocument/2006/relationships/slideLayout" Target="../slideLayouts/slideLayout57.xml"/><Relationship Id="rId18"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1pPr>
            <a:lvl2pPr lvl="1" marR="0" rtl="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2pPr>
            <a:lvl3pPr lvl="2" marR="0" rtl="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3pPr>
            <a:lvl4pPr lvl="3" marR="0" rtl="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4pPr>
            <a:lvl5pPr lvl="4" marR="0" rtl="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5pPr>
            <a:lvl6pPr lvl="5" marR="0" rtl="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6pPr>
            <a:lvl7pPr lvl="6" marR="0" rtl="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7pPr>
            <a:lvl8pPr lvl="7" marR="0" rtl="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8pPr>
            <a:lvl9pPr lvl="8" marR="0" rtl="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9pPr>
          </a:lstStyle>
          <a:p/>
        </p:txBody>
      </p:sp>
      <p:sp>
        <p:nvSpPr>
          <p:cNvPr id="7" name="Google Shape;7;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dk1"/>
              </a:buClr>
              <a:buSzPts val="1800"/>
              <a:buFont typeface="Baloo 2"/>
              <a:buChar char="●"/>
              <a:defRPr b="0" i="0" sz="1800" u="none" cap="none" strike="noStrike">
                <a:solidFill>
                  <a:schemeClr val="dk1"/>
                </a:solidFill>
                <a:latin typeface="Baloo 2"/>
                <a:ea typeface="Baloo 2"/>
                <a:cs typeface="Baloo 2"/>
                <a:sym typeface="Baloo 2"/>
              </a:defRPr>
            </a:lvl1pPr>
            <a:lvl2pPr indent="-317500" lvl="1" marL="914400" marR="0" rtl="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2pPr>
            <a:lvl3pPr indent="-317500" lvl="2" marL="1371600" marR="0" rtl="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3pPr>
            <a:lvl4pPr indent="-317500" lvl="3" marL="1828800" marR="0" rtl="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4pPr>
            <a:lvl5pPr indent="-317500" lvl="4" marL="2286000" marR="0" rtl="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5pPr>
            <a:lvl6pPr indent="-317500" lvl="5" marL="2743200" marR="0" rtl="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6pPr>
            <a:lvl7pPr indent="-317500" lvl="6" marL="3200400" marR="0" rtl="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7pPr>
            <a:lvl8pPr indent="-317500" lvl="7" marL="3657600" marR="0" rtl="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8pPr>
            <a:lvl9pPr indent="-317500" lvl="8" marL="4114800" marR="0" rtl="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9pPr>
          </a:lstStyle>
          <a:p/>
        </p:txBody>
      </p:sp>
      <p:sp>
        <p:nvSpPr>
          <p:cNvPr id="8" name="Google Shape;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311" name="Shape 311"/>
        <p:cNvGrpSpPr/>
        <p:nvPr/>
      </p:nvGrpSpPr>
      <p:grpSpPr>
        <a:xfrm>
          <a:off x="0" y="0"/>
          <a:ext cx="0" cy="0"/>
          <a:chOff x="0" y="0"/>
          <a:chExt cx="0" cy="0"/>
        </a:xfrm>
      </p:grpSpPr>
      <p:sp>
        <p:nvSpPr>
          <p:cNvPr id="312" name="Google Shape;312;g3e2baacc10d_0_4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1pPr>
            <a:lvl2pPr lvl="1" marR="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2pPr>
            <a:lvl3pPr lvl="2" marR="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3pPr>
            <a:lvl4pPr lvl="3" marR="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4pPr>
            <a:lvl5pPr lvl="4" marR="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5pPr>
            <a:lvl6pPr lvl="5" marR="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6pPr>
            <a:lvl7pPr lvl="6" marR="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7pPr>
            <a:lvl8pPr lvl="7" marR="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8pPr>
            <a:lvl9pPr lvl="8" marR="0" algn="l">
              <a:lnSpc>
                <a:spcPct val="100000"/>
              </a:lnSpc>
              <a:spcBef>
                <a:spcPts val="0"/>
              </a:spcBef>
              <a:spcAft>
                <a:spcPts val="0"/>
              </a:spcAft>
              <a:buClr>
                <a:schemeClr val="dk1"/>
              </a:buClr>
              <a:buSzPts val="3300"/>
              <a:buFont typeface="El Messiri"/>
              <a:buNone/>
              <a:defRPr b="1" i="0" sz="3300" u="none" cap="none" strike="noStrike">
                <a:solidFill>
                  <a:schemeClr val="dk1"/>
                </a:solidFill>
                <a:latin typeface="El Messiri"/>
                <a:ea typeface="El Messiri"/>
                <a:cs typeface="El Messiri"/>
                <a:sym typeface="El Messiri"/>
              </a:defRPr>
            </a:lvl9pPr>
          </a:lstStyle>
          <a:p/>
        </p:txBody>
      </p:sp>
      <p:sp>
        <p:nvSpPr>
          <p:cNvPr id="313" name="Google Shape;313;g3e2baacc10d_0_40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0"/>
              </a:spcBef>
              <a:spcAft>
                <a:spcPts val="0"/>
              </a:spcAft>
              <a:buClr>
                <a:schemeClr val="dk1"/>
              </a:buClr>
              <a:buSzPts val="1800"/>
              <a:buFont typeface="Baloo 2"/>
              <a:buChar char="●"/>
              <a:defRPr b="0" i="0" sz="1800" u="none" cap="none" strike="noStrike">
                <a:solidFill>
                  <a:schemeClr val="dk1"/>
                </a:solidFill>
                <a:latin typeface="Baloo 2"/>
                <a:ea typeface="Baloo 2"/>
                <a:cs typeface="Baloo 2"/>
                <a:sym typeface="Baloo 2"/>
              </a:defRPr>
            </a:lvl1pPr>
            <a:lvl2pPr indent="-317500" lvl="1" marL="914400" marR="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2pPr>
            <a:lvl3pPr indent="-317500" lvl="2" marL="1371600" marR="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3pPr>
            <a:lvl4pPr indent="-317500" lvl="3" marL="1828800" marR="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4pPr>
            <a:lvl5pPr indent="-317500" lvl="4" marL="2286000" marR="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5pPr>
            <a:lvl6pPr indent="-317500" lvl="5" marL="2743200" marR="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6pPr>
            <a:lvl7pPr indent="-317500" lvl="6" marL="3200400" marR="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7pPr>
            <a:lvl8pPr indent="-317500" lvl="7" marL="3657600" marR="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8pPr>
            <a:lvl9pPr indent="-317500" lvl="8" marL="4114800" marR="0" algn="l">
              <a:lnSpc>
                <a:spcPct val="100000"/>
              </a:lnSpc>
              <a:spcBef>
                <a:spcPts val="0"/>
              </a:spcBef>
              <a:spcAft>
                <a:spcPts val="0"/>
              </a:spcAft>
              <a:buClr>
                <a:schemeClr val="dk1"/>
              </a:buClr>
              <a:buSzPts val="1400"/>
              <a:buFont typeface="Baloo 2"/>
              <a:buChar char="■"/>
              <a:defRPr b="0" i="0" sz="1400" u="none" cap="none" strike="noStrike">
                <a:solidFill>
                  <a:schemeClr val="dk1"/>
                </a:solidFill>
                <a:latin typeface="Baloo 2"/>
                <a:ea typeface="Baloo 2"/>
                <a:cs typeface="Baloo 2"/>
                <a:sym typeface="Baloo 2"/>
              </a:defRPr>
            </a:lvl9pPr>
          </a:lstStyle>
          <a:p/>
        </p:txBody>
      </p:sp>
      <p:sp>
        <p:nvSpPr>
          <p:cNvPr id="314" name="Google Shape;314;g3e2baacc10d_0_4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1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0.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9.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1EE"/>
        </a:solidFill>
      </p:bgPr>
    </p:bg>
    <p:spTree>
      <p:nvGrpSpPr>
        <p:cNvPr id="620" name="Shape 620"/>
        <p:cNvGrpSpPr/>
        <p:nvPr/>
      </p:nvGrpSpPr>
      <p:grpSpPr>
        <a:xfrm>
          <a:off x="0" y="0"/>
          <a:ext cx="0" cy="0"/>
          <a:chOff x="0" y="0"/>
          <a:chExt cx="0" cy="0"/>
        </a:xfrm>
      </p:grpSpPr>
      <p:sp>
        <p:nvSpPr>
          <p:cNvPr id="621" name="Google Shape;621;p1"/>
          <p:cNvSpPr/>
          <p:nvPr/>
        </p:nvSpPr>
        <p:spPr>
          <a:xfrm>
            <a:off x="6163475" y="1051950"/>
            <a:ext cx="2222100" cy="2222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1"/>
          <p:cNvSpPr txBox="1"/>
          <p:nvPr>
            <p:ph idx="1" type="subTitle"/>
          </p:nvPr>
        </p:nvSpPr>
        <p:spPr>
          <a:xfrm>
            <a:off x="713225" y="3109738"/>
            <a:ext cx="4832100" cy="48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FFC703"/>
              </a:buClr>
              <a:buSzPts val="1100"/>
              <a:buFont typeface="Arial"/>
              <a:buNone/>
            </a:pPr>
            <a:r>
              <a:rPr lang="en"/>
              <a:t>-Numpy, Pandas, Matplotlib</a:t>
            </a:r>
            <a:endParaRPr/>
          </a:p>
          <a:p>
            <a:pPr indent="0" lvl="0" marL="0" rtl="0" algn="l">
              <a:lnSpc>
                <a:spcPct val="100000"/>
              </a:lnSpc>
              <a:spcBef>
                <a:spcPts val="0"/>
              </a:spcBef>
              <a:spcAft>
                <a:spcPts val="0"/>
              </a:spcAft>
              <a:buSzPts val="2800"/>
              <a:buNone/>
            </a:pPr>
            <a:r>
              <a:t/>
            </a:r>
            <a:endParaRPr/>
          </a:p>
        </p:txBody>
      </p:sp>
      <p:grpSp>
        <p:nvGrpSpPr>
          <p:cNvPr id="623" name="Google Shape;623;p1"/>
          <p:cNvGrpSpPr/>
          <p:nvPr/>
        </p:nvGrpSpPr>
        <p:grpSpPr>
          <a:xfrm>
            <a:off x="790074" y="4071550"/>
            <a:ext cx="636900" cy="322800"/>
            <a:chOff x="790074" y="3806775"/>
            <a:chExt cx="636900" cy="322800"/>
          </a:xfrm>
        </p:grpSpPr>
        <p:sp>
          <p:nvSpPr>
            <p:cNvPr id="624" name="Google Shape;624;p1"/>
            <p:cNvSpPr/>
            <p:nvPr/>
          </p:nvSpPr>
          <p:spPr>
            <a:xfrm>
              <a:off x="790074" y="3806775"/>
              <a:ext cx="636900" cy="3228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25" name="Google Shape;625;p1"/>
            <p:cNvCxnSpPr/>
            <p:nvPr/>
          </p:nvCxnSpPr>
          <p:spPr>
            <a:xfrm>
              <a:off x="990625" y="3968175"/>
              <a:ext cx="235800" cy="0"/>
            </a:xfrm>
            <a:prstGeom prst="straightConnector1">
              <a:avLst/>
            </a:prstGeom>
            <a:noFill/>
            <a:ln cap="flat" cmpd="sng" w="9525">
              <a:solidFill>
                <a:schemeClr val="lt1"/>
              </a:solidFill>
              <a:prstDash val="solid"/>
              <a:round/>
              <a:headEnd len="sm" w="sm" type="none"/>
              <a:tailEnd len="med" w="med" type="triangle"/>
            </a:ln>
          </p:spPr>
        </p:cxnSp>
      </p:grpSp>
      <p:grpSp>
        <p:nvGrpSpPr>
          <p:cNvPr id="626" name="Google Shape;626;p1"/>
          <p:cNvGrpSpPr/>
          <p:nvPr/>
        </p:nvGrpSpPr>
        <p:grpSpPr>
          <a:xfrm>
            <a:off x="5573844" y="1434275"/>
            <a:ext cx="2619217" cy="2644948"/>
            <a:chOff x="5573844" y="1434275"/>
            <a:chExt cx="2619217" cy="2644948"/>
          </a:xfrm>
        </p:grpSpPr>
        <p:sp>
          <p:nvSpPr>
            <p:cNvPr id="627" name="Google Shape;627;p1"/>
            <p:cNvSpPr/>
            <p:nvPr/>
          </p:nvSpPr>
          <p:spPr>
            <a:xfrm flipH="1">
              <a:off x="5676406" y="2519183"/>
              <a:ext cx="427889" cy="1363862"/>
            </a:xfrm>
            <a:custGeom>
              <a:rect b="b" l="l" r="r" t="t"/>
              <a:pathLst>
                <a:path extrusionOk="0" fill="none" h="39728" w="12464">
                  <a:moveTo>
                    <a:pt x="12463" y="39727"/>
                  </a:moveTo>
                  <a:lnTo>
                    <a:pt x="6597" y="152"/>
                  </a:lnTo>
                  <a:cubicBezTo>
                    <a:pt x="6597" y="0"/>
                    <a:pt x="6384" y="0"/>
                    <a:pt x="6384" y="152"/>
                  </a:cubicBezTo>
                  <a:lnTo>
                    <a:pt x="1" y="39727"/>
                  </a:ln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8" name="Google Shape;628;p1"/>
            <p:cNvGrpSpPr/>
            <p:nvPr/>
          </p:nvGrpSpPr>
          <p:grpSpPr>
            <a:xfrm>
              <a:off x="5573844" y="1434275"/>
              <a:ext cx="2619217" cy="2644948"/>
              <a:chOff x="5573844" y="1739075"/>
              <a:chExt cx="2619217" cy="2644948"/>
            </a:xfrm>
          </p:grpSpPr>
          <p:grpSp>
            <p:nvGrpSpPr>
              <p:cNvPr id="629" name="Google Shape;629;p1"/>
              <p:cNvGrpSpPr/>
              <p:nvPr/>
            </p:nvGrpSpPr>
            <p:grpSpPr>
              <a:xfrm>
                <a:off x="5573844" y="1739075"/>
                <a:ext cx="2619217" cy="2630354"/>
                <a:chOff x="6010319" y="1815275"/>
                <a:chExt cx="2619217" cy="2630354"/>
              </a:xfrm>
            </p:grpSpPr>
            <p:sp>
              <p:nvSpPr>
                <p:cNvPr id="630" name="Google Shape;630;p1"/>
                <p:cNvSpPr/>
                <p:nvPr/>
              </p:nvSpPr>
              <p:spPr>
                <a:xfrm flipH="1">
                  <a:off x="7624603" y="1999011"/>
                  <a:ext cx="219179" cy="196897"/>
                </a:xfrm>
                <a:custGeom>
                  <a:rect b="b" l="l" r="r" t="t"/>
                  <a:pathLst>
                    <a:path extrusionOk="0" h="5735" w="6384">
                      <a:moveTo>
                        <a:pt x="3221" y="1"/>
                      </a:moveTo>
                      <a:cubicBezTo>
                        <a:pt x="1977" y="1"/>
                        <a:pt x="833" y="800"/>
                        <a:pt x="456" y="2056"/>
                      </a:cubicBezTo>
                      <a:cubicBezTo>
                        <a:pt x="0" y="3575"/>
                        <a:pt x="851" y="5156"/>
                        <a:pt x="2371" y="5612"/>
                      </a:cubicBezTo>
                      <a:cubicBezTo>
                        <a:pt x="2649" y="5695"/>
                        <a:pt x="2929" y="5735"/>
                        <a:pt x="3205" y="5735"/>
                      </a:cubicBezTo>
                      <a:cubicBezTo>
                        <a:pt x="4441" y="5735"/>
                        <a:pt x="5585" y="4939"/>
                        <a:pt x="5958" y="3697"/>
                      </a:cubicBezTo>
                      <a:cubicBezTo>
                        <a:pt x="6383" y="2177"/>
                        <a:pt x="5532" y="566"/>
                        <a:pt x="4012" y="110"/>
                      </a:cubicBezTo>
                      <a:cubicBezTo>
                        <a:pt x="3748" y="36"/>
                        <a:pt x="3482" y="1"/>
                        <a:pt x="3221"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1"/>
                <p:cNvSpPr/>
                <p:nvPr/>
              </p:nvSpPr>
              <p:spPr>
                <a:xfrm flipH="1">
                  <a:off x="7677822" y="2046833"/>
                  <a:ext cx="112748" cy="101205"/>
                </a:xfrm>
                <a:custGeom>
                  <a:rect b="b" l="l" r="r" t="t"/>
                  <a:pathLst>
                    <a:path extrusionOk="0" h="2948" w="3284">
                      <a:moveTo>
                        <a:pt x="1671" y="0"/>
                      </a:moveTo>
                      <a:cubicBezTo>
                        <a:pt x="1041" y="0"/>
                        <a:pt x="445" y="404"/>
                        <a:pt x="244" y="1058"/>
                      </a:cubicBezTo>
                      <a:cubicBezTo>
                        <a:pt x="0" y="1818"/>
                        <a:pt x="456" y="2638"/>
                        <a:pt x="1216" y="2881"/>
                      </a:cubicBezTo>
                      <a:cubicBezTo>
                        <a:pt x="1361" y="2926"/>
                        <a:pt x="1507" y="2947"/>
                        <a:pt x="1650" y="2947"/>
                      </a:cubicBezTo>
                      <a:cubicBezTo>
                        <a:pt x="2288" y="2947"/>
                        <a:pt x="2872" y="2529"/>
                        <a:pt x="3070" y="1909"/>
                      </a:cubicBezTo>
                      <a:cubicBezTo>
                        <a:pt x="3283" y="1119"/>
                        <a:pt x="2858" y="298"/>
                        <a:pt x="2067" y="55"/>
                      </a:cubicBezTo>
                      <a:cubicBezTo>
                        <a:pt x="1936" y="18"/>
                        <a:pt x="1802" y="0"/>
                        <a:pt x="1671"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1"/>
                <p:cNvSpPr/>
                <p:nvPr/>
              </p:nvSpPr>
              <p:spPr>
                <a:xfrm flipH="1">
                  <a:off x="6687578" y="2409740"/>
                  <a:ext cx="849427" cy="444606"/>
                </a:xfrm>
                <a:custGeom>
                  <a:rect b="b" l="l" r="r" t="t"/>
                  <a:pathLst>
                    <a:path extrusionOk="0" h="12950" w="24743">
                      <a:moveTo>
                        <a:pt x="2827" y="1"/>
                      </a:moveTo>
                      <a:cubicBezTo>
                        <a:pt x="2736" y="1"/>
                        <a:pt x="2645" y="92"/>
                        <a:pt x="2615" y="183"/>
                      </a:cubicBezTo>
                      <a:lnTo>
                        <a:pt x="31" y="12675"/>
                      </a:lnTo>
                      <a:cubicBezTo>
                        <a:pt x="1" y="12827"/>
                        <a:pt x="122" y="12949"/>
                        <a:pt x="274" y="12949"/>
                      </a:cubicBezTo>
                      <a:lnTo>
                        <a:pt x="21916" y="12949"/>
                      </a:lnTo>
                      <a:cubicBezTo>
                        <a:pt x="22037" y="12949"/>
                        <a:pt x="22129" y="12888"/>
                        <a:pt x="22159" y="12767"/>
                      </a:cubicBezTo>
                      <a:lnTo>
                        <a:pt x="24712" y="274"/>
                      </a:lnTo>
                      <a:cubicBezTo>
                        <a:pt x="24743" y="153"/>
                        <a:pt x="24652" y="1"/>
                        <a:pt x="24500"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1"/>
                <p:cNvSpPr/>
                <p:nvPr/>
              </p:nvSpPr>
              <p:spPr>
                <a:xfrm flipH="1">
                  <a:off x="6726165" y="2443143"/>
                  <a:ext cx="778501" cy="401764"/>
                </a:xfrm>
                <a:custGeom>
                  <a:rect b="b" l="l" r="r" t="t"/>
                  <a:pathLst>
                    <a:path extrusionOk="0" h="11703" w="22677">
                      <a:moveTo>
                        <a:pt x="2584" y="0"/>
                      </a:moveTo>
                      <a:cubicBezTo>
                        <a:pt x="2493" y="0"/>
                        <a:pt x="2402" y="91"/>
                        <a:pt x="2402" y="183"/>
                      </a:cubicBezTo>
                      <a:lnTo>
                        <a:pt x="31" y="11459"/>
                      </a:lnTo>
                      <a:cubicBezTo>
                        <a:pt x="1" y="11581"/>
                        <a:pt x="92" y="11702"/>
                        <a:pt x="244" y="11702"/>
                      </a:cubicBezTo>
                      <a:lnTo>
                        <a:pt x="20092" y="11702"/>
                      </a:lnTo>
                      <a:cubicBezTo>
                        <a:pt x="20184" y="11702"/>
                        <a:pt x="20275" y="11642"/>
                        <a:pt x="20275" y="11551"/>
                      </a:cubicBezTo>
                      <a:lnTo>
                        <a:pt x="22646" y="243"/>
                      </a:lnTo>
                      <a:cubicBezTo>
                        <a:pt x="22676" y="122"/>
                        <a:pt x="22585" y="0"/>
                        <a:pt x="22433" y="0"/>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1"/>
                <p:cNvSpPr/>
                <p:nvPr/>
              </p:nvSpPr>
              <p:spPr>
                <a:xfrm flipH="1">
                  <a:off x="6845152" y="2484889"/>
                  <a:ext cx="592707" cy="116902"/>
                </a:xfrm>
                <a:custGeom>
                  <a:rect b="b" l="l" r="r" t="t"/>
                  <a:pathLst>
                    <a:path extrusionOk="0" h="3405" w="17265">
                      <a:moveTo>
                        <a:pt x="699" y="0"/>
                      </a:moveTo>
                      <a:lnTo>
                        <a:pt x="0" y="3404"/>
                      </a:lnTo>
                      <a:lnTo>
                        <a:pt x="16505" y="3404"/>
                      </a:lnTo>
                      <a:lnTo>
                        <a:pt x="17265" y="0"/>
                      </a:ln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1"/>
                <p:cNvSpPr/>
                <p:nvPr/>
              </p:nvSpPr>
              <p:spPr>
                <a:xfrm flipH="1">
                  <a:off x="7259412" y="2666428"/>
                  <a:ext cx="218098" cy="150297"/>
                </a:xfrm>
                <a:custGeom>
                  <a:rect b="b" l="l" r="r" t="t"/>
                  <a:pathLst>
                    <a:path extrusionOk="0" h="4378" w="6353">
                      <a:moveTo>
                        <a:pt x="912" y="1"/>
                      </a:moveTo>
                      <a:lnTo>
                        <a:pt x="0" y="4378"/>
                      </a:lnTo>
                      <a:lnTo>
                        <a:pt x="5441" y="4378"/>
                      </a:lnTo>
                      <a:lnTo>
                        <a:pt x="6353" y="1"/>
                      </a:ln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1"/>
                <p:cNvSpPr/>
                <p:nvPr/>
              </p:nvSpPr>
              <p:spPr>
                <a:xfrm flipH="1">
                  <a:off x="7093493" y="2626776"/>
                  <a:ext cx="179512" cy="191012"/>
                </a:xfrm>
                <a:custGeom>
                  <a:rect b="b" l="l" r="r" t="t"/>
                  <a:pathLst>
                    <a:path extrusionOk="0" h="5564" w="5229">
                      <a:moveTo>
                        <a:pt x="1247" y="1"/>
                      </a:moveTo>
                      <a:lnTo>
                        <a:pt x="1" y="5563"/>
                      </a:lnTo>
                      <a:lnTo>
                        <a:pt x="4043" y="5563"/>
                      </a:lnTo>
                      <a:cubicBezTo>
                        <a:pt x="4135" y="5472"/>
                        <a:pt x="5229" y="1"/>
                        <a:pt x="5229" y="1"/>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1"/>
                <p:cNvSpPr/>
                <p:nvPr/>
              </p:nvSpPr>
              <p:spPr>
                <a:xfrm flipH="1">
                  <a:off x="6881626" y="2625746"/>
                  <a:ext cx="189962" cy="150297"/>
                </a:xfrm>
                <a:custGeom>
                  <a:rect b="b" l="l" r="r" t="t"/>
                  <a:pathLst>
                    <a:path extrusionOk="0" h="4378" w="5533">
                      <a:moveTo>
                        <a:pt x="882" y="0"/>
                      </a:moveTo>
                      <a:lnTo>
                        <a:pt x="0" y="4377"/>
                      </a:lnTo>
                      <a:lnTo>
                        <a:pt x="4559" y="4377"/>
                      </a:lnTo>
                      <a:lnTo>
                        <a:pt x="5532" y="0"/>
                      </a:ln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1"/>
                <p:cNvSpPr/>
                <p:nvPr/>
              </p:nvSpPr>
              <p:spPr>
                <a:xfrm flipH="1">
                  <a:off x="6744980" y="2853219"/>
                  <a:ext cx="971505" cy="35534"/>
                </a:xfrm>
                <a:custGeom>
                  <a:rect b="b" l="l" r="r" t="t"/>
                  <a:pathLst>
                    <a:path extrusionOk="0" h="1035" w="28299">
                      <a:moveTo>
                        <a:pt x="517" y="1"/>
                      </a:moveTo>
                      <a:cubicBezTo>
                        <a:pt x="213" y="1"/>
                        <a:pt x="1" y="213"/>
                        <a:pt x="1" y="517"/>
                      </a:cubicBezTo>
                      <a:cubicBezTo>
                        <a:pt x="1" y="791"/>
                        <a:pt x="244" y="1034"/>
                        <a:pt x="517" y="1034"/>
                      </a:cubicBezTo>
                      <a:lnTo>
                        <a:pt x="27752" y="1034"/>
                      </a:lnTo>
                      <a:cubicBezTo>
                        <a:pt x="28056" y="1034"/>
                        <a:pt x="28299" y="791"/>
                        <a:pt x="28299" y="517"/>
                      </a:cubicBezTo>
                      <a:cubicBezTo>
                        <a:pt x="28299" y="244"/>
                        <a:pt x="28056" y="1"/>
                        <a:pt x="27752"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1"/>
                <p:cNvSpPr/>
                <p:nvPr/>
              </p:nvSpPr>
              <p:spPr>
                <a:xfrm flipH="1">
                  <a:off x="7467044" y="2900183"/>
                  <a:ext cx="426825" cy="1363862"/>
                </a:xfrm>
                <a:custGeom>
                  <a:rect b="b" l="l" r="r" t="t"/>
                  <a:pathLst>
                    <a:path extrusionOk="0" fill="none" h="39728" w="12433">
                      <a:moveTo>
                        <a:pt x="12432" y="39727"/>
                      </a:moveTo>
                      <a:lnTo>
                        <a:pt x="6596" y="152"/>
                      </a:lnTo>
                      <a:cubicBezTo>
                        <a:pt x="6566" y="0"/>
                        <a:pt x="6383" y="0"/>
                        <a:pt x="6353" y="152"/>
                      </a:cubicBezTo>
                      <a:lnTo>
                        <a:pt x="0" y="39727"/>
                      </a:ln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1"/>
                <p:cNvSpPr/>
                <p:nvPr/>
              </p:nvSpPr>
              <p:spPr>
                <a:xfrm flipH="1">
                  <a:off x="6010319" y="2886625"/>
                  <a:ext cx="1882530" cy="69925"/>
                </a:xfrm>
                <a:custGeom>
                  <a:rect b="b" l="l" r="r" t="t"/>
                  <a:pathLst>
                    <a:path extrusionOk="0" h="2037" w="64349">
                      <a:moveTo>
                        <a:pt x="1" y="0"/>
                      </a:moveTo>
                      <a:lnTo>
                        <a:pt x="1" y="2037"/>
                      </a:lnTo>
                      <a:lnTo>
                        <a:pt x="64348" y="2037"/>
                      </a:lnTo>
                      <a:lnTo>
                        <a:pt x="64348" y="0"/>
                      </a:ln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1"/>
                <p:cNvSpPr/>
                <p:nvPr/>
              </p:nvSpPr>
              <p:spPr>
                <a:xfrm flipH="1">
                  <a:off x="7394032" y="2536487"/>
                  <a:ext cx="1110301" cy="1139275"/>
                </a:xfrm>
                <a:custGeom>
                  <a:rect b="b" l="l" r="r" t="t"/>
                  <a:pathLst>
                    <a:path extrusionOk="0" h="33186" w="32342">
                      <a:moveTo>
                        <a:pt x="2698" y="1"/>
                      </a:moveTo>
                      <a:cubicBezTo>
                        <a:pt x="1761" y="1"/>
                        <a:pt x="1017" y="391"/>
                        <a:pt x="548" y="1293"/>
                      </a:cubicBezTo>
                      <a:cubicBezTo>
                        <a:pt x="1" y="2357"/>
                        <a:pt x="1277" y="10686"/>
                        <a:pt x="2098" y="12844"/>
                      </a:cubicBezTo>
                      <a:cubicBezTo>
                        <a:pt x="3709" y="17130"/>
                        <a:pt x="6141" y="21111"/>
                        <a:pt x="9332" y="24394"/>
                      </a:cubicBezTo>
                      <a:cubicBezTo>
                        <a:pt x="14588" y="29791"/>
                        <a:pt x="21976" y="33186"/>
                        <a:pt x="29475" y="33186"/>
                      </a:cubicBezTo>
                      <a:cubicBezTo>
                        <a:pt x="30086" y="33186"/>
                        <a:pt x="30697" y="33163"/>
                        <a:pt x="31308" y="33118"/>
                      </a:cubicBezTo>
                      <a:cubicBezTo>
                        <a:pt x="31612" y="33087"/>
                        <a:pt x="31947" y="33026"/>
                        <a:pt x="32129" y="32814"/>
                      </a:cubicBezTo>
                      <a:cubicBezTo>
                        <a:pt x="32342" y="32570"/>
                        <a:pt x="32311" y="32206"/>
                        <a:pt x="32281" y="31902"/>
                      </a:cubicBezTo>
                      <a:cubicBezTo>
                        <a:pt x="31521" y="25488"/>
                        <a:pt x="26840" y="20321"/>
                        <a:pt x="22402" y="15610"/>
                      </a:cubicBezTo>
                      <a:cubicBezTo>
                        <a:pt x="20069" y="13147"/>
                        <a:pt x="8136" y="1"/>
                        <a:pt x="2698" y="1"/>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1"/>
                <p:cNvSpPr/>
                <p:nvPr/>
              </p:nvSpPr>
              <p:spPr>
                <a:xfrm flipH="1">
                  <a:off x="6140758" y="3867511"/>
                  <a:ext cx="410141" cy="341196"/>
                </a:xfrm>
                <a:custGeom>
                  <a:rect b="b" l="l" r="r" t="t"/>
                  <a:pathLst>
                    <a:path extrusionOk="0" h="9938" w="11947">
                      <a:moveTo>
                        <a:pt x="2463" y="0"/>
                      </a:moveTo>
                      <a:cubicBezTo>
                        <a:pt x="2432" y="61"/>
                        <a:pt x="2402" y="122"/>
                        <a:pt x="2371" y="183"/>
                      </a:cubicBezTo>
                      <a:cubicBezTo>
                        <a:pt x="1520" y="1854"/>
                        <a:pt x="760" y="3587"/>
                        <a:pt x="1" y="5289"/>
                      </a:cubicBezTo>
                      <a:cubicBezTo>
                        <a:pt x="2493" y="6596"/>
                        <a:pt x="5077" y="7812"/>
                        <a:pt x="7478" y="8997"/>
                      </a:cubicBezTo>
                      <a:cubicBezTo>
                        <a:pt x="7782" y="9149"/>
                        <a:pt x="8207" y="9180"/>
                        <a:pt x="8511" y="9301"/>
                      </a:cubicBezTo>
                      <a:cubicBezTo>
                        <a:pt x="8961" y="9539"/>
                        <a:pt x="8904" y="9938"/>
                        <a:pt x="9242" y="9938"/>
                      </a:cubicBezTo>
                      <a:cubicBezTo>
                        <a:pt x="9292" y="9938"/>
                        <a:pt x="9352" y="9929"/>
                        <a:pt x="9423" y="9909"/>
                      </a:cubicBezTo>
                      <a:cubicBezTo>
                        <a:pt x="9879" y="9788"/>
                        <a:pt x="10213" y="9423"/>
                        <a:pt x="10487" y="9028"/>
                      </a:cubicBezTo>
                      <a:cubicBezTo>
                        <a:pt x="11946" y="7174"/>
                        <a:pt x="10609" y="5836"/>
                        <a:pt x="8906" y="4772"/>
                      </a:cubicBezTo>
                      <a:cubicBezTo>
                        <a:pt x="6627" y="3344"/>
                        <a:pt x="4529" y="1702"/>
                        <a:pt x="2463" y="0"/>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1"/>
                <p:cNvSpPr/>
                <p:nvPr/>
              </p:nvSpPr>
              <p:spPr>
                <a:xfrm flipH="1">
                  <a:off x="6010336" y="3860198"/>
                  <a:ext cx="310927" cy="372576"/>
                </a:xfrm>
                <a:custGeom>
                  <a:rect b="b" l="l" r="r" t="t"/>
                  <a:pathLst>
                    <a:path extrusionOk="0" h="10852" w="9057">
                      <a:moveTo>
                        <a:pt x="8084" y="0"/>
                      </a:moveTo>
                      <a:cubicBezTo>
                        <a:pt x="7598" y="0"/>
                        <a:pt x="7172" y="335"/>
                        <a:pt x="6807" y="669"/>
                      </a:cubicBezTo>
                      <a:cubicBezTo>
                        <a:pt x="6017" y="1155"/>
                        <a:pt x="5287" y="2098"/>
                        <a:pt x="4588" y="2736"/>
                      </a:cubicBezTo>
                      <a:cubicBezTo>
                        <a:pt x="4011" y="3283"/>
                        <a:pt x="3403" y="4256"/>
                        <a:pt x="2673" y="4590"/>
                      </a:cubicBezTo>
                      <a:cubicBezTo>
                        <a:pt x="2532" y="4679"/>
                        <a:pt x="2359" y="4726"/>
                        <a:pt x="2186" y="4726"/>
                      </a:cubicBezTo>
                      <a:cubicBezTo>
                        <a:pt x="2061" y="4726"/>
                        <a:pt x="1937" y="4702"/>
                        <a:pt x="1822" y="4651"/>
                      </a:cubicBezTo>
                      <a:cubicBezTo>
                        <a:pt x="1822" y="4650"/>
                        <a:pt x="1821" y="4650"/>
                        <a:pt x="1820" y="4650"/>
                      </a:cubicBezTo>
                      <a:cubicBezTo>
                        <a:pt x="1703" y="4650"/>
                        <a:pt x="1" y="8334"/>
                        <a:pt x="242" y="8997"/>
                      </a:cubicBezTo>
                      <a:cubicBezTo>
                        <a:pt x="667" y="10031"/>
                        <a:pt x="2187" y="10426"/>
                        <a:pt x="3160" y="10852"/>
                      </a:cubicBezTo>
                      <a:cubicBezTo>
                        <a:pt x="4315" y="9058"/>
                        <a:pt x="5439" y="7235"/>
                        <a:pt x="6534" y="5380"/>
                      </a:cubicBezTo>
                      <a:cubicBezTo>
                        <a:pt x="7081" y="4469"/>
                        <a:pt x="7628" y="3557"/>
                        <a:pt x="8145" y="2614"/>
                      </a:cubicBezTo>
                      <a:cubicBezTo>
                        <a:pt x="8418" y="2128"/>
                        <a:pt x="9057" y="1429"/>
                        <a:pt x="8996" y="851"/>
                      </a:cubicBezTo>
                      <a:cubicBezTo>
                        <a:pt x="8996" y="851"/>
                        <a:pt x="8996" y="821"/>
                        <a:pt x="8996" y="791"/>
                      </a:cubicBezTo>
                      <a:cubicBezTo>
                        <a:pt x="8935" y="365"/>
                        <a:pt x="8509" y="0"/>
                        <a:pt x="8084"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1"/>
                <p:cNvSpPr/>
                <p:nvPr/>
              </p:nvSpPr>
              <p:spPr>
                <a:xfrm flipH="1">
                  <a:off x="6273324" y="3125356"/>
                  <a:ext cx="1817774" cy="1006178"/>
                </a:xfrm>
                <a:custGeom>
                  <a:rect b="b" l="l" r="r" t="t"/>
                  <a:pathLst>
                    <a:path extrusionOk="0" h="29309" w="52950">
                      <a:moveTo>
                        <a:pt x="10184" y="1"/>
                      </a:moveTo>
                      <a:cubicBezTo>
                        <a:pt x="8134" y="1"/>
                        <a:pt x="6086" y="103"/>
                        <a:pt x="4043" y="341"/>
                      </a:cubicBezTo>
                      <a:cubicBezTo>
                        <a:pt x="2493" y="524"/>
                        <a:pt x="183" y="1071"/>
                        <a:pt x="61" y="3016"/>
                      </a:cubicBezTo>
                      <a:cubicBezTo>
                        <a:pt x="0" y="3746"/>
                        <a:pt x="639" y="6755"/>
                        <a:pt x="1034" y="7241"/>
                      </a:cubicBezTo>
                      <a:cubicBezTo>
                        <a:pt x="1399" y="7758"/>
                        <a:pt x="3192" y="8183"/>
                        <a:pt x="3739" y="8487"/>
                      </a:cubicBezTo>
                      <a:cubicBezTo>
                        <a:pt x="4651" y="8974"/>
                        <a:pt x="5472" y="9308"/>
                        <a:pt x="6505" y="9521"/>
                      </a:cubicBezTo>
                      <a:cubicBezTo>
                        <a:pt x="8359" y="9946"/>
                        <a:pt x="10274" y="10037"/>
                        <a:pt x="12159" y="10281"/>
                      </a:cubicBezTo>
                      <a:cubicBezTo>
                        <a:pt x="15593" y="10706"/>
                        <a:pt x="19059" y="11071"/>
                        <a:pt x="22372" y="12135"/>
                      </a:cubicBezTo>
                      <a:cubicBezTo>
                        <a:pt x="31247" y="14962"/>
                        <a:pt x="47661" y="29308"/>
                        <a:pt x="47691" y="29308"/>
                      </a:cubicBezTo>
                      <a:cubicBezTo>
                        <a:pt x="47692" y="29308"/>
                        <a:pt x="47692" y="29308"/>
                        <a:pt x="47693" y="29308"/>
                      </a:cubicBezTo>
                      <a:cubicBezTo>
                        <a:pt x="47916" y="29308"/>
                        <a:pt x="50215" y="23562"/>
                        <a:pt x="50427" y="22956"/>
                      </a:cubicBezTo>
                      <a:cubicBezTo>
                        <a:pt x="50974" y="21466"/>
                        <a:pt x="50944" y="19004"/>
                        <a:pt x="52129" y="17880"/>
                      </a:cubicBezTo>
                      <a:cubicBezTo>
                        <a:pt x="52281" y="17728"/>
                        <a:pt x="52494" y="17576"/>
                        <a:pt x="52615" y="17393"/>
                      </a:cubicBezTo>
                      <a:cubicBezTo>
                        <a:pt x="52950" y="16785"/>
                        <a:pt x="52372" y="16086"/>
                        <a:pt x="51764" y="15782"/>
                      </a:cubicBezTo>
                      <a:cubicBezTo>
                        <a:pt x="48512" y="14141"/>
                        <a:pt x="45442" y="11618"/>
                        <a:pt x="42190" y="9764"/>
                      </a:cubicBezTo>
                      <a:cubicBezTo>
                        <a:pt x="38573" y="7758"/>
                        <a:pt x="34864" y="5843"/>
                        <a:pt x="31126" y="4110"/>
                      </a:cubicBezTo>
                      <a:cubicBezTo>
                        <a:pt x="29272" y="3259"/>
                        <a:pt x="27417" y="2408"/>
                        <a:pt x="25472" y="1831"/>
                      </a:cubicBezTo>
                      <a:cubicBezTo>
                        <a:pt x="22858" y="1010"/>
                        <a:pt x="20122" y="645"/>
                        <a:pt x="17387" y="372"/>
                      </a:cubicBezTo>
                      <a:cubicBezTo>
                        <a:pt x="14991" y="142"/>
                        <a:pt x="12587" y="1"/>
                        <a:pt x="10184" y="1"/>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1"/>
                <p:cNvSpPr/>
                <p:nvPr/>
              </p:nvSpPr>
              <p:spPr>
                <a:xfrm flipH="1">
                  <a:off x="8009666" y="3700528"/>
                  <a:ext cx="34" cy="690823"/>
                </a:xfrm>
                <a:custGeom>
                  <a:rect b="b" l="l" r="r" t="t"/>
                  <a:pathLst>
                    <a:path extrusionOk="0" fill="none" h="20123" w="1">
                      <a:moveTo>
                        <a:pt x="0" y="20123"/>
                      </a:moveTo>
                      <a:lnTo>
                        <a:pt x="0" y="1"/>
                      </a:ln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1"/>
                <p:cNvSpPr/>
                <p:nvPr/>
              </p:nvSpPr>
              <p:spPr>
                <a:xfrm flipH="1">
                  <a:off x="7611061" y="1873568"/>
                  <a:ext cx="440385" cy="637508"/>
                </a:xfrm>
                <a:custGeom>
                  <a:rect b="b" l="l" r="r" t="t"/>
                  <a:pathLst>
                    <a:path extrusionOk="0" h="18570" w="12828">
                      <a:moveTo>
                        <a:pt x="9313" y="0"/>
                      </a:moveTo>
                      <a:cubicBezTo>
                        <a:pt x="7026" y="0"/>
                        <a:pt x="4588" y="2467"/>
                        <a:pt x="4074" y="4676"/>
                      </a:cubicBezTo>
                      <a:cubicBezTo>
                        <a:pt x="3922" y="5375"/>
                        <a:pt x="3861" y="6105"/>
                        <a:pt x="3739" y="6834"/>
                      </a:cubicBezTo>
                      <a:cubicBezTo>
                        <a:pt x="3709" y="7077"/>
                        <a:pt x="3648" y="7351"/>
                        <a:pt x="3557" y="7594"/>
                      </a:cubicBezTo>
                      <a:cubicBezTo>
                        <a:pt x="3374" y="8141"/>
                        <a:pt x="3101" y="8658"/>
                        <a:pt x="2858" y="9144"/>
                      </a:cubicBezTo>
                      <a:cubicBezTo>
                        <a:pt x="2159" y="10421"/>
                        <a:pt x="1490" y="11698"/>
                        <a:pt x="791" y="12974"/>
                      </a:cubicBezTo>
                      <a:cubicBezTo>
                        <a:pt x="426" y="13704"/>
                        <a:pt x="1" y="14494"/>
                        <a:pt x="92" y="15315"/>
                      </a:cubicBezTo>
                      <a:cubicBezTo>
                        <a:pt x="183" y="16166"/>
                        <a:pt x="791" y="16895"/>
                        <a:pt x="1490" y="17321"/>
                      </a:cubicBezTo>
                      <a:cubicBezTo>
                        <a:pt x="2250" y="17807"/>
                        <a:pt x="3131" y="18081"/>
                        <a:pt x="3982" y="18354"/>
                      </a:cubicBezTo>
                      <a:cubicBezTo>
                        <a:pt x="4384" y="18467"/>
                        <a:pt x="4729" y="18570"/>
                        <a:pt x="5028" y="18570"/>
                      </a:cubicBezTo>
                      <a:cubicBezTo>
                        <a:pt x="5452" y="18570"/>
                        <a:pt x="5782" y="18363"/>
                        <a:pt x="6049" y="17685"/>
                      </a:cubicBezTo>
                      <a:cubicBezTo>
                        <a:pt x="6748" y="15710"/>
                        <a:pt x="7387" y="13734"/>
                        <a:pt x="7964" y="11758"/>
                      </a:cubicBezTo>
                      <a:cubicBezTo>
                        <a:pt x="8025" y="11546"/>
                        <a:pt x="8086" y="11333"/>
                        <a:pt x="8238" y="11150"/>
                      </a:cubicBezTo>
                      <a:cubicBezTo>
                        <a:pt x="8937" y="10208"/>
                        <a:pt x="10639" y="10968"/>
                        <a:pt x="11551" y="10026"/>
                      </a:cubicBezTo>
                      <a:cubicBezTo>
                        <a:pt x="12524" y="8992"/>
                        <a:pt x="12828" y="7108"/>
                        <a:pt x="12828" y="5710"/>
                      </a:cubicBezTo>
                      <a:cubicBezTo>
                        <a:pt x="12828" y="4251"/>
                        <a:pt x="12797" y="2670"/>
                        <a:pt x="11946" y="1485"/>
                      </a:cubicBezTo>
                      <a:cubicBezTo>
                        <a:pt x="11195" y="429"/>
                        <a:pt x="10267" y="0"/>
                        <a:pt x="9313" y="0"/>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1"/>
                <p:cNvSpPr/>
                <p:nvPr/>
              </p:nvSpPr>
              <p:spPr>
                <a:xfrm flipH="1">
                  <a:off x="7754015" y="2261844"/>
                  <a:ext cx="673074" cy="1071483"/>
                </a:xfrm>
                <a:custGeom>
                  <a:rect b="b" l="l" r="r" t="t"/>
                  <a:pathLst>
                    <a:path extrusionOk="0" h="31209" w="19606">
                      <a:moveTo>
                        <a:pt x="12337" y="0"/>
                      </a:moveTo>
                      <a:cubicBezTo>
                        <a:pt x="12180" y="0"/>
                        <a:pt x="12019" y="17"/>
                        <a:pt x="11854" y="53"/>
                      </a:cubicBezTo>
                      <a:cubicBezTo>
                        <a:pt x="11216" y="205"/>
                        <a:pt x="10669" y="539"/>
                        <a:pt x="10122" y="904"/>
                      </a:cubicBezTo>
                      <a:cubicBezTo>
                        <a:pt x="6778" y="3214"/>
                        <a:pt x="4590" y="6862"/>
                        <a:pt x="2796" y="10540"/>
                      </a:cubicBezTo>
                      <a:cubicBezTo>
                        <a:pt x="1854" y="12546"/>
                        <a:pt x="973" y="14613"/>
                        <a:pt x="426" y="16771"/>
                      </a:cubicBezTo>
                      <a:cubicBezTo>
                        <a:pt x="182" y="17895"/>
                        <a:pt x="0" y="19050"/>
                        <a:pt x="243" y="20175"/>
                      </a:cubicBezTo>
                      <a:cubicBezTo>
                        <a:pt x="426" y="21117"/>
                        <a:pt x="912" y="21999"/>
                        <a:pt x="1429" y="22819"/>
                      </a:cubicBezTo>
                      <a:cubicBezTo>
                        <a:pt x="2493" y="24491"/>
                        <a:pt x="3769" y="26072"/>
                        <a:pt x="4894" y="27713"/>
                      </a:cubicBezTo>
                      <a:cubicBezTo>
                        <a:pt x="5866" y="29172"/>
                        <a:pt x="7538" y="30358"/>
                        <a:pt x="9240" y="30844"/>
                      </a:cubicBezTo>
                      <a:cubicBezTo>
                        <a:pt x="9970" y="31087"/>
                        <a:pt x="11186" y="31209"/>
                        <a:pt x="11976" y="31209"/>
                      </a:cubicBezTo>
                      <a:cubicBezTo>
                        <a:pt x="13070" y="31209"/>
                        <a:pt x="13496" y="30631"/>
                        <a:pt x="14225" y="29841"/>
                      </a:cubicBezTo>
                      <a:cubicBezTo>
                        <a:pt x="14772" y="29111"/>
                        <a:pt x="15411" y="28473"/>
                        <a:pt x="15958" y="27713"/>
                      </a:cubicBezTo>
                      <a:cubicBezTo>
                        <a:pt x="16475" y="26953"/>
                        <a:pt x="16900" y="26133"/>
                        <a:pt x="17386" y="25342"/>
                      </a:cubicBezTo>
                      <a:cubicBezTo>
                        <a:pt x="17417" y="25281"/>
                        <a:pt x="17447" y="25221"/>
                        <a:pt x="17417" y="25160"/>
                      </a:cubicBezTo>
                      <a:cubicBezTo>
                        <a:pt x="17386" y="25130"/>
                        <a:pt x="17326" y="25099"/>
                        <a:pt x="17265" y="25099"/>
                      </a:cubicBezTo>
                      <a:lnTo>
                        <a:pt x="16748" y="25099"/>
                      </a:lnTo>
                      <a:cubicBezTo>
                        <a:pt x="16839" y="24978"/>
                        <a:pt x="16870" y="24795"/>
                        <a:pt x="16778" y="24643"/>
                      </a:cubicBezTo>
                      <a:cubicBezTo>
                        <a:pt x="16712" y="24554"/>
                        <a:pt x="16596" y="24498"/>
                        <a:pt x="16479" y="24498"/>
                      </a:cubicBezTo>
                      <a:cubicBezTo>
                        <a:pt x="16437" y="24498"/>
                        <a:pt x="16394" y="24505"/>
                        <a:pt x="16353" y="24522"/>
                      </a:cubicBezTo>
                      <a:cubicBezTo>
                        <a:pt x="16505" y="24096"/>
                        <a:pt x="16657" y="23701"/>
                        <a:pt x="16809" y="23306"/>
                      </a:cubicBezTo>
                      <a:cubicBezTo>
                        <a:pt x="17143" y="22515"/>
                        <a:pt x="17447" y="21725"/>
                        <a:pt x="17812" y="20935"/>
                      </a:cubicBezTo>
                      <a:cubicBezTo>
                        <a:pt x="18572" y="19172"/>
                        <a:pt x="19605" y="17257"/>
                        <a:pt x="19544" y="15281"/>
                      </a:cubicBezTo>
                      <a:cubicBezTo>
                        <a:pt x="19544" y="13914"/>
                        <a:pt x="18450" y="13336"/>
                        <a:pt x="18055" y="12181"/>
                      </a:cubicBezTo>
                      <a:cubicBezTo>
                        <a:pt x="17569" y="10692"/>
                        <a:pt x="17022" y="9202"/>
                        <a:pt x="16687" y="7652"/>
                      </a:cubicBezTo>
                      <a:cubicBezTo>
                        <a:pt x="16505" y="6862"/>
                        <a:pt x="16353" y="6041"/>
                        <a:pt x="16201" y="5251"/>
                      </a:cubicBezTo>
                      <a:cubicBezTo>
                        <a:pt x="15927" y="3913"/>
                        <a:pt x="18237" y="4096"/>
                        <a:pt x="17447" y="2971"/>
                      </a:cubicBezTo>
                      <a:cubicBezTo>
                        <a:pt x="16930" y="2242"/>
                        <a:pt x="15836" y="1725"/>
                        <a:pt x="15107" y="1239"/>
                      </a:cubicBezTo>
                      <a:cubicBezTo>
                        <a:pt x="14236" y="711"/>
                        <a:pt x="13366" y="0"/>
                        <a:pt x="12337" y="0"/>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1"/>
                <p:cNvSpPr/>
                <p:nvPr/>
              </p:nvSpPr>
              <p:spPr>
                <a:xfrm flipH="1">
                  <a:off x="6777344" y="4037583"/>
                  <a:ext cx="203474" cy="408046"/>
                </a:xfrm>
                <a:custGeom>
                  <a:rect b="b" l="l" r="r" t="t"/>
                  <a:pathLst>
                    <a:path extrusionOk="0" h="11886" w="5927">
                      <a:moveTo>
                        <a:pt x="5715" y="1"/>
                      </a:moveTo>
                      <a:lnTo>
                        <a:pt x="5715" y="1"/>
                      </a:lnTo>
                      <a:cubicBezTo>
                        <a:pt x="5654" y="31"/>
                        <a:pt x="5563" y="31"/>
                        <a:pt x="5502" y="61"/>
                      </a:cubicBezTo>
                      <a:cubicBezTo>
                        <a:pt x="3648" y="396"/>
                        <a:pt x="1824" y="791"/>
                        <a:pt x="1" y="1216"/>
                      </a:cubicBezTo>
                      <a:cubicBezTo>
                        <a:pt x="456" y="4013"/>
                        <a:pt x="1034" y="6779"/>
                        <a:pt x="1490" y="9423"/>
                      </a:cubicBezTo>
                      <a:cubicBezTo>
                        <a:pt x="1551" y="9758"/>
                        <a:pt x="1824" y="10122"/>
                        <a:pt x="1885" y="10457"/>
                      </a:cubicBezTo>
                      <a:cubicBezTo>
                        <a:pt x="1976" y="11034"/>
                        <a:pt x="1490" y="11186"/>
                        <a:pt x="1946" y="11551"/>
                      </a:cubicBezTo>
                      <a:cubicBezTo>
                        <a:pt x="2311" y="11825"/>
                        <a:pt x="2827" y="11855"/>
                        <a:pt x="3283" y="11885"/>
                      </a:cubicBezTo>
                      <a:cubicBezTo>
                        <a:pt x="3302" y="11886"/>
                        <a:pt x="3321" y="11886"/>
                        <a:pt x="3340" y="11886"/>
                      </a:cubicBezTo>
                      <a:cubicBezTo>
                        <a:pt x="5629" y="11886"/>
                        <a:pt x="5926" y="10045"/>
                        <a:pt x="5745" y="8055"/>
                      </a:cubicBezTo>
                      <a:cubicBezTo>
                        <a:pt x="5502" y="5350"/>
                        <a:pt x="5593" y="2706"/>
                        <a:pt x="5715" y="1"/>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1"/>
                <p:cNvSpPr/>
                <p:nvPr/>
              </p:nvSpPr>
              <p:spPr>
                <a:xfrm flipH="1">
                  <a:off x="6651057" y="3153439"/>
                  <a:ext cx="1487004" cy="1117922"/>
                </a:xfrm>
                <a:custGeom>
                  <a:rect b="b" l="l" r="r" t="t"/>
                  <a:pathLst>
                    <a:path extrusionOk="0" h="32564" w="43315">
                      <a:moveTo>
                        <a:pt x="26758" y="0"/>
                      </a:moveTo>
                      <a:cubicBezTo>
                        <a:pt x="26562" y="0"/>
                        <a:pt x="26366" y="4"/>
                        <a:pt x="26171" y="10"/>
                      </a:cubicBezTo>
                      <a:cubicBezTo>
                        <a:pt x="18724" y="70"/>
                        <a:pt x="11399" y="1681"/>
                        <a:pt x="4134" y="3292"/>
                      </a:cubicBezTo>
                      <a:cubicBezTo>
                        <a:pt x="2797" y="3566"/>
                        <a:pt x="1308" y="3718"/>
                        <a:pt x="700" y="5025"/>
                      </a:cubicBezTo>
                      <a:cubicBezTo>
                        <a:pt x="61" y="6362"/>
                        <a:pt x="1" y="8095"/>
                        <a:pt x="548" y="9493"/>
                      </a:cubicBezTo>
                      <a:cubicBezTo>
                        <a:pt x="1581" y="12137"/>
                        <a:pt x="4803" y="12745"/>
                        <a:pt x="7326" y="13262"/>
                      </a:cubicBezTo>
                      <a:cubicBezTo>
                        <a:pt x="8876" y="13596"/>
                        <a:pt x="10487" y="13657"/>
                        <a:pt x="12098" y="13718"/>
                      </a:cubicBezTo>
                      <a:cubicBezTo>
                        <a:pt x="15989" y="13870"/>
                        <a:pt x="19879" y="14052"/>
                        <a:pt x="23770" y="14204"/>
                      </a:cubicBezTo>
                      <a:cubicBezTo>
                        <a:pt x="24044" y="14235"/>
                        <a:pt x="24378" y="14235"/>
                        <a:pt x="24591" y="14447"/>
                      </a:cubicBezTo>
                      <a:cubicBezTo>
                        <a:pt x="24743" y="14569"/>
                        <a:pt x="24834" y="14751"/>
                        <a:pt x="24925" y="14934"/>
                      </a:cubicBezTo>
                      <a:cubicBezTo>
                        <a:pt x="27418" y="20587"/>
                        <a:pt x="28177" y="27518"/>
                        <a:pt x="31643" y="32563"/>
                      </a:cubicBezTo>
                      <a:cubicBezTo>
                        <a:pt x="33345" y="32259"/>
                        <a:pt x="35017" y="31773"/>
                        <a:pt x="36688" y="31347"/>
                      </a:cubicBezTo>
                      <a:cubicBezTo>
                        <a:pt x="38998" y="30770"/>
                        <a:pt x="41187" y="29949"/>
                        <a:pt x="43315" y="28916"/>
                      </a:cubicBezTo>
                      <a:cubicBezTo>
                        <a:pt x="43315" y="28186"/>
                        <a:pt x="42828" y="27335"/>
                        <a:pt x="42615" y="26636"/>
                      </a:cubicBezTo>
                      <a:cubicBezTo>
                        <a:pt x="42038" y="25056"/>
                        <a:pt x="41460" y="23475"/>
                        <a:pt x="40852" y="21894"/>
                      </a:cubicBezTo>
                      <a:cubicBezTo>
                        <a:pt x="39363" y="17913"/>
                        <a:pt x="37904" y="13961"/>
                        <a:pt x="36384" y="9979"/>
                      </a:cubicBezTo>
                      <a:cubicBezTo>
                        <a:pt x="35594" y="7882"/>
                        <a:pt x="34773" y="5754"/>
                        <a:pt x="33527" y="3870"/>
                      </a:cubicBezTo>
                      <a:cubicBezTo>
                        <a:pt x="32524" y="2320"/>
                        <a:pt x="31126" y="891"/>
                        <a:pt x="29333" y="344"/>
                      </a:cubicBezTo>
                      <a:cubicBezTo>
                        <a:pt x="28513" y="71"/>
                        <a:pt x="27633" y="0"/>
                        <a:pt x="26758" y="0"/>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1"/>
                <p:cNvSpPr/>
                <p:nvPr/>
              </p:nvSpPr>
              <p:spPr>
                <a:xfrm flipH="1">
                  <a:off x="7340811" y="2015180"/>
                  <a:ext cx="429949" cy="849839"/>
                </a:xfrm>
                <a:custGeom>
                  <a:rect b="b" l="l" r="r" t="t"/>
                  <a:pathLst>
                    <a:path extrusionOk="0" h="24755" w="12524">
                      <a:moveTo>
                        <a:pt x="5675" y="1"/>
                      </a:moveTo>
                      <a:cubicBezTo>
                        <a:pt x="5511" y="1"/>
                        <a:pt x="5374" y="167"/>
                        <a:pt x="5290" y="308"/>
                      </a:cubicBezTo>
                      <a:cubicBezTo>
                        <a:pt x="4925" y="794"/>
                        <a:pt x="4591" y="1281"/>
                        <a:pt x="4256" y="1767"/>
                      </a:cubicBezTo>
                      <a:cubicBezTo>
                        <a:pt x="4104" y="2010"/>
                        <a:pt x="3983" y="2253"/>
                        <a:pt x="3800" y="2466"/>
                      </a:cubicBezTo>
                      <a:cubicBezTo>
                        <a:pt x="3740" y="2557"/>
                        <a:pt x="3405" y="3013"/>
                        <a:pt x="3344" y="3013"/>
                      </a:cubicBezTo>
                      <a:cubicBezTo>
                        <a:pt x="3253" y="3013"/>
                        <a:pt x="3193" y="3044"/>
                        <a:pt x="3101" y="3044"/>
                      </a:cubicBezTo>
                      <a:cubicBezTo>
                        <a:pt x="3071" y="3013"/>
                        <a:pt x="3071" y="2983"/>
                        <a:pt x="3101" y="2922"/>
                      </a:cubicBezTo>
                      <a:cubicBezTo>
                        <a:pt x="3466" y="2162"/>
                        <a:pt x="3983" y="1433"/>
                        <a:pt x="4500" y="734"/>
                      </a:cubicBezTo>
                      <a:cubicBezTo>
                        <a:pt x="4591" y="612"/>
                        <a:pt x="4682" y="460"/>
                        <a:pt x="4621" y="308"/>
                      </a:cubicBezTo>
                      <a:cubicBezTo>
                        <a:pt x="4580" y="204"/>
                        <a:pt x="4467" y="157"/>
                        <a:pt x="4361" y="157"/>
                      </a:cubicBezTo>
                      <a:cubicBezTo>
                        <a:pt x="4312" y="157"/>
                        <a:pt x="4264" y="167"/>
                        <a:pt x="4226" y="186"/>
                      </a:cubicBezTo>
                      <a:cubicBezTo>
                        <a:pt x="3679" y="399"/>
                        <a:pt x="3375" y="1098"/>
                        <a:pt x="3071" y="1554"/>
                      </a:cubicBezTo>
                      <a:cubicBezTo>
                        <a:pt x="2554" y="2375"/>
                        <a:pt x="2220" y="3287"/>
                        <a:pt x="1825" y="4168"/>
                      </a:cubicBezTo>
                      <a:cubicBezTo>
                        <a:pt x="1794" y="4290"/>
                        <a:pt x="1703" y="4411"/>
                        <a:pt x="1612" y="4411"/>
                      </a:cubicBezTo>
                      <a:cubicBezTo>
                        <a:pt x="1551" y="4381"/>
                        <a:pt x="1490" y="4351"/>
                        <a:pt x="1460" y="4320"/>
                      </a:cubicBezTo>
                      <a:cubicBezTo>
                        <a:pt x="700" y="3500"/>
                        <a:pt x="1217" y="2375"/>
                        <a:pt x="761" y="1493"/>
                      </a:cubicBezTo>
                      <a:cubicBezTo>
                        <a:pt x="730" y="1433"/>
                        <a:pt x="700" y="1341"/>
                        <a:pt x="639" y="1311"/>
                      </a:cubicBezTo>
                      <a:cubicBezTo>
                        <a:pt x="618" y="1306"/>
                        <a:pt x="596" y="1303"/>
                        <a:pt x="575" y="1303"/>
                      </a:cubicBezTo>
                      <a:cubicBezTo>
                        <a:pt x="476" y="1303"/>
                        <a:pt x="380" y="1358"/>
                        <a:pt x="305" y="1433"/>
                      </a:cubicBezTo>
                      <a:cubicBezTo>
                        <a:pt x="244" y="1524"/>
                        <a:pt x="214" y="1645"/>
                        <a:pt x="214" y="1767"/>
                      </a:cubicBezTo>
                      <a:cubicBezTo>
                        <a:pt x="1" y="3439"/>
                        <a:pt x="1" y="5779"/>
                        <a:pt x="578" y="7360"/>
                      </a:cubicBezTo>
                      <a:cubicBezTo>
                        <a:pt x="852" y="8150"/>
                        <a:pt x="1308" y="8819"/>
                        <a:pt x="1582" y="9609"/>
                      </a:cubicBezTo>
                      <a:cubicBezTo>
                        <a:pt x="1825" y="10430"/>
                        <a:pt x="2220" y="11190"/>
                        <a:pt x="2585" y="11980"/>
                      </a:cubicBezTo>
                      <a:cubicBezTo>
                        <a:pt x="3496" y="14108"/>
                        <a:pt x="4621" y="16205"/>
                        <a:pt x="5259" y="18485"/>
                      </a:cubicBezTo>
                      <a:cubicBezTo>
                        <a:pt x="5563" y="19488"/>
                        <a:pt x="5746" y="20551"/>
                        <a:pt x="6141" y="21524"/>
                      </a:cubicBezTo>
                      <a:cubicBezTo>
                        <a:pt x="6536" y="22558"/>
                        <a:pt x="7205" y="23165"/>
                        <a:pt x="7843" y="23986"/>
                      </a:cubicBezTo>
                      <a:cubicBezTo>
                        <a:pt x="8250" y="24519"/>
                        <a:pt x="8877" y="24755"/>
                        <a:pt x="9527" y="24755"/>
                      </a:cubicBezTo>
                      <a:cubicBezTo>
                        <a:pt x="10285" y="24755"/>
                        <a:pt x="11074" y="24435"/>
                        <a:pt x="11582" y="23895"/>
                      </a:cubicBezTo>
                      <a:cubicBezTo>
                        <a:pt x="12250" y="23226"/>
                        <a:pt x="12524" y="22223"/>
                        <a:pt x="12494" y="21281"/>
                      </a:cubicBezTo>
                      <a:cubicBezTo>
                        <a:pt x="12402" y="18940"/>
                        <a:pt x="10639" y="16752"/>
                        <a:pt x="9393" y="14898"/>
                      </a:cubicBezTo>
                      <a:cubicBezTo>
                        <a:pt x="8481" y="13530"/>
                        <a:pt x="7478" y="12223"/>
                        <a:pt x="6536" y="10886"/>
                      </a:cubicBezTo>
                      <a:cubicBezTo>
                        <a:pt x="6050" y="10217"/>
                        <a:pt x="5594" y="9548"/>
                        <a:pt x="5199" y="8819"/>
                      </a:cubicBezTo>
                      <a:cubicBezTo>
                        <a:pt x="5016" y="8545"/>
                        <a:pt x="4864" y="8241"/>
                        <a:pt x="4652" y="7998"/>
                      </a:cubicBezTo>
                      <a:cubicBezTo>
                        <a:pt x="4469" y="7816"/>
                        <a:pt x="4287" y="7573"/>
                        <a:pt x="4378" y="7299"/>
                      </a:cubicBezTo>
                      <a:cubicBezTo>
                        <a:pt x="4408" y="7208"/>
                        <a:pt x="4469" y="7117"/>
                        <a:pt x="4530" y="7025"/>
                      </a:cubicBezTo>
                      <a:cubicBezTo>
                        <a:pt x="5442" y="5901"/>
                        <a:pt x="5959" y="4533"/>
                        <a:pt x="6840" y="3378"/>
                      </a:cubicBezTo>
                      <a:cubicBezTo>
                        <a:pt x="7083" y="3044"/>
                        <a:pt x="7387" y="2709"/>
                        <a:pt x="7509" y="2314"/>
                      </a:cubicBezTo>
                      <a:cubicBezTo>
                        <a:pt x="7569" y="2101"/>
                        <a:pt x="7569" y="1797"/>
                        <a:pt x="7357" y="1737"/>
                      </a:cubicBezTo>
                      <a:cubicBezTo>
                        <a:pt x="7317" y="1722"/>
                        <a:pt x="7279" y="1715"/>
                        <a:pt x="7242" y="1715"/>
                      </a:cubicBezTo>
                      <a:cubicBezTo>
                        <a:pt x="7055" y="1715"/>
                        <a:pt x="6906" y="1893"/>
                        <a:pt x="6779" y="2071"/>
                      </a:cubicBezTo>
                      <a:cubicBezTo>
                        <a:pt x="6384" y="2679"/>
                        <a:pt x="5959" y="3256"/>
                        <a:pt x="5503" y="3834"/>
                      </a:cubicBezTo>
                      <a:cubicBezTo>
                        <a:pt x="5472" y="3895"/>
                        <a:pt x="5411" y="3955"/>
                        <a:pt x="5351" y="3955"/>
                      </a:cubicBezTo>
                      <a:cubicBezTo>
                        <a:pt x="5306" y="3972"/>
                        <a:pt x="5272" y="3980"/>
                        <a:pt x="5245" y="3980"/>
                      </a:cubicBezTo>
                      <a:cubicBezTo>
                        <a:pt x="4980" y="3980"/>
                        <a:pt x="5536" y="3223"/>
                        <a:pt x="5563" y="3196"/>
                      </a:cubicBezTo>
                      <a:cubicBezTo>
                        <a:pt x="5807" y="2892"/>
                        <a:pt x="6080" y="2618"/>
                        <a:pt x="6323" y="2314"/>
                      </a:cubicBezTo>
                      <a:cubicBezTo>
                        <a:pt x="6627" y="1858"/>
                        <a:pt x="7114" y="1311"/>
                        <a:pt x="7114" y="734"/>
                      </a:cubicBezTo>
                      <a:cubicBezTo>
                        <a:pt x="7114" y="642"/>
                        <a:pt x="7114" y="551"/>
                        <a:pt x="7083" y="460"/>
                      </a:cubicBezTo>
                      <a:cubicBezTo>
                        <a:pt x="7053" y="430"/>
                        <a:pt x="7022" y="399"/>
                        <a:pt x="6992" y="369"/>
                      </a:cubicBezTo>
                      <a:cubicBezTo>
                        <a:pt x="6963" y="355"/>
                        <a:pt x="6932" y="349"/>
                        <a:pt x="6900" y="349"/>
                      </a:cubicBezTo>
                      <a:cubicBezTo>
                        <a:pt x="6430" y="349"/>
                        <a:pt x="5671" y="1724"/>
                        <a:pt x="5472" y="1980"/>
                      </a:cubicBezTo>
                      <a:cubicBezTo>
                        <a:pt x="5414" y="2067"/>
                        <a:pt x="4497" y="3234"/>
                        <a:pt x="4335" y="3234"/>
                      </a:cubicBezTo>
                      <a:cubicBezTo>
                        <a:pt x="4327" y="3234"/>
                        <a:pt x="4321" y="3231"/>
                        <a:pt x="4317" y="3226"/>
                      </a:cubicBezTo>
                      <a:cubicBezTo>
                        <a:pt x="4256" y="3135"/>
                        <a:pt x="4621" y="2740"/>
                        <a:pt x="4682" y="2648"/>
                      </a:cubicBezTo>
                      <a:cubicBezTo>
                        <a:pt x="4986" y="2253"/>
                        <a:pt x="5290" y="1828"/>
                        <a:pt x="5533" y="1372"/>
                      </a:cubicBezTo>
                      <a:cubicBezTo>
                        <a:pt x="5685" y="1159"/>
                        <a:pt x="6414" y="95"/>
                        <a:pt x="5715" y="4"/>
                      </a:cubicBezTo>
                      <a:cubicBezTo>
                        <a:pt x="5702" y="2"/>
                        <a:pt x="5688" y="1"/>
                        <a:pt x="5675" y="1"/>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1"/>
                <p:cNvSpPr/>
                <p:nvPr/>
              </p:nvSpPr>
              <p:spPr>
                <a:xfrm flipH="1">
                  <a:off x="7328284" y="2318901"/>
                  <a:ext cx="640735" cy="575680"/>
                </a:xfrm>
                <a:custGeom>
                  <a:rect b="b" l="l" r="r" t="t"/>
                  <a:pathLst>
                    <a:path extrusionOk="0" h="16769" w="18664">
                      <a:moveTo>
                        <a:pt x="1703" y="1"/>
                      </a:moveTo>
                      <a:cubicBezTo>
                        <a:pt x="1641" y="1"/>
                        <a:pt x="1580" y="10"/>
                        <a:pt x="1521" y="33"/>
                      </a:cubicBezTo>
                      <a:cubicBezTo>
                        <a:pt x="1095" y="184"/>
                        <a:pt x="1095" y="792"/>
                        <a:pt x="1125" y="1248"/>
                      </a:cubicBezTo>
                      <a:cubicBezTo>
                        <a:pt x="1125" y="2099"/>
                        <a:pt x="821" y="2890"/>
                        <a:pt x="609" y="3710"/>
                      </a:cubicBezTo>
                      <a:cubicBezTo>
                        <a:pt x="1" y="6416"/>
                        <a:pt x="730" y="9303"/>
                        <a:pt x="2645" y="11279"/>
                      </a:cubicBezTo>
                      <a:cubicBezTo>
                        <a:pt x="3344" y="11978"/>
                        <a:pt x="4135" y="12586"/>
                        <a:pt x="4986" y="13103"/>
                      </a:cubicBezTo>
                      <a:cubicBezTo>
                        <a:pt x="6050" y="13741"/>
                        <a:pt x="7174" y="14258"/>
                        <a:pt x="8329" y="14744"/>
                      </a:cubicBezTo>
                      <a:cubicBezTo>
                        <a:pt x="10054" y="15469"/>
                        <a:pt x="12559" y="16769"/>
                        <a:pt x="14696" y="16769"/>
                      </a:cubicBezTo>
                      <a:cubicBezTo>
                        <a:pt x="15158" y="16769"/>
                        <a:pt x="15603" y="16708"/>
                        <a:pt x="16019" y="16568"/>
                      </a:cubicBezTo>
                      <a:cubicBezTo>
                        <a:pt x="16992" y="16264"/>
                        <a:pt x="17813" y="15504"/>
                        <a:pt x="18269" y="14592"/>
                      </a:cubicBezTo>
                      <a:cubicBezTo>
                        <a:pt x="18390" y="14318"/>
                        <a:pt x="18481" y="14045"/>
                        <a:pt x="18512" y="13741"/>
                      </a:cubicBezTo>
                      <a:cubicBezTo>
                        <a:pt x="18664" y="11522"/>
                        <a:pt x="16354" y="10002"/>
                        <a:pt x="14834" y="8786"/>
                      </a:cubicBezTo>
                      <a:cubicBezTo>
                        <a:pt x="13952" y="8057"/>
                        <a:pt x="12737" y="7631"/>
                        <a:pt x="11734" y="7024"/>
                      </a:cubicBezTo>
                      <a:cubicBezTo>
                        <a:pt x="8390" y="4957"/>
                        <a:pt x="5806" y="1978"/>
                        <a:pt x="2280" y="184"/>
                      </a:cubicBezTo>
                      <a:cubicBezTo>
                        <a:pt x="2097" y="93"/>
                        <a:pt x="1895" y="1"/>
                        <a:pt x="1703" y="1"/>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1"/>
                <p:cNvSpPr/>
                <p:nvPr/>
              </p:nvSpPr>
              <p:spPr>
                <a:xfrm flipH="1">
                  <a:off x="7379409" y="2580876"/>
                  <a:ext cx="1250127" cy="1219814"/>
                </a:xfrm>
                <a:custGeom>
                  <a:rect b="b" l="l" r="r" t="t"/>
                  <a:pathLst>
                    <a:path extrusionOk="0" h="35532" w="36415">
                      <a:moveTo>
                        <a:pt x="4165" y="0"/>
                      </a:moveTo>
                      <a:cubicBezTo>
                        <a:pt x="0" y="7934"/>
                        <a:pt x="547" y="26080"/>
                        <a:pt x="10517" y="32584"/>
                      </a:cubicBezTo>
                      <a:cubicBezTo>
                        <a:pt x="13752" y="34698"/>
                        <a:pt x="17670" y="35532"/>
                        <a:pt x="21519" y="35532"/>
                      </a:cubicBezTo>
                      <a:cubicBezTo>
                        <a:pt x="22264" y="35532"/>
                        <a:pt x="23005" y="35501"/>
                        <a:pt x="23739" y="35442"/>
                      </a:cubicBezTo>
                      <a:cubicBezTo>
                        <a:pt x="26171" y="35259"/>
                        <a:pt x="28572" y="34712"/>
                        <a:pt x="30882" y="33891"/>
                      </a:cubicBezTo>
                      <a:cubicBezTo>
                        <a:pt x="31642" y="33618"/>
                        <a:pt x="34651" y="32676"/>
                        <a:pt x="36414" y="31156"/>
                      </a:cubicBezTo>
                      <a:cubicBezTo>
                        <a:pt x="36080" y="31034"/>
                        <a:pt x="35746" y="30882"/>
                        <a:pt x="35411" y="30730"/>
                      </a:cubicBezTo>
                      <a:cubicBezTo>
                        <a:pt x="31885" y="29150"/>
                        <a:pt x="28481" y="27296"/>
                        <a:pt x="25350" y="25016"/>
                      </a:cubicBezTo>
                      <a:cubicBezTo>
                        <a:pt x="23648" y="23770"/>
                        <a:pt x="22068" y="22372"/>
                        <a:pt x="20517" y="20943"/>
                      </a:cubicBezTo>
                      <a:cubicBezTo>
                        <a:pt x="18998" y="19545"/>
                        <a:pt x="17478" y="18086"/>
                        <a:pt x="15988" y="16627"/>
                      </a:cubicBezTo>
                      <a:cubicBezTo>
                        <a:pt x="10821" y="11460"/>
                        <a:pt x="6991" y="6809"/>
                        <a:pt x="4165" y="0"/>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1"/>
                <p:cNvSpPr/>
                <p:nvPr/>
              </p:nvSpPr>
              <p:spPr>
                <a:xfrm flipH="1">
                  <a:off x="7283406" y="3526267"/>
                  <a:ext cx="8377" cy="111718"/>
                </a:xfrm>
                <a:custGeom>
                  <a:rect b="b" l="l" r="r" t="t"/>
                  <a:pathLst>
                    <a:path extrusionOk="0" fill="none" h="3254" w="244">
                      <a:moveTo>
                        <a:pt x="122" y="3253"/>
                      </a:moveTo>
                      <a:cubicBezTo>
                        <a:pt x="1" y="2159"/>
                        <a:pt x="61" y="1065"/>
                        <a:pt x="244" y="1"/>
                      </a:cubicBez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1"/>
                <p:cNvSpPr/>
                <p:nvPr/>
              </p:nvSpPr>
              <p:spPr>
                <a:xfrm flipH="1">
                  <a:off x="7856279" y="3100536"/>
                  <a:ext cx="91867" cy="58464"/>
                </a:xfrm>
                <a:custGeom>
                  <a:rect b="b" l="l" r="r" t="t"/>
                  <a:pathLst>
                    <a:path extrusionOk="0" fill="none" h="1703" w="2676">
                      <a:moveTo>
                        <a:pt x="2676" y="0"/>
                      </a:moveTo>
                      <a:cubicBezTo>
                        <a:pt x="2463" y="396"/>
                        <a:pt x="2098" y="669"/>
                        <a:pt x="1703" y="912"/>
                      </a:cubicBezTo>
                      <a:cubicBezTo>
                        <a:pt x="1156" y="1216"/>
                        <a:pt x="578" y="1490"/>
                        <a:pt x="1" y="1703"/>
                      </a:cubicBez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1"/>
                <p:cNvSpPr/>
                <p:nvPr/>
              </p:nvSpPr>
              <p:spPr>
                <a:xfrm flipH="1">
                  <a:off x="6310842" y="2616340"/>
                  <a:ext cx="314142" cy="273438"/>
                </a:xfrm>
                <a:custGeom>
                  <a:rect b="b" l="l" r="r" t="t"/>
                  <a:pathLst>
                    <a:path extrusionOk="0" h="7965" w="9150">
                      <a:moveTo>
                        <a:pt x="7588" y="1243"/>
                      </a:moveTo>
                      <a:cubicBezTo>
                        <a:pt x="7903" y="1243"/>
                        <a:pt x="8151" y="1444"/>
                        <a:pt x="8298" y="1764"/>
                      </a:cubicBezTo>
                      <a:cubicBezTo>
                        <a:pt x="8450" y="2068"/>
                        <a:pt x="8542" y="2554"/>
                        <a:pt x="8238" y="2828"/>
                      </a:cubicBezTo>
                      <a:cubicBezTo>
                        <a:pt x="7934" y="3071"/>
                        <a:pt x="7539" y="3132"/>
                        <a:pt x="7174" y="3253"/>
                      </a:cubicBezTo>
                      <a:cubicBezTo>
                        <a:pt x="6627" y="3466"/>
                        <a:pt x="5958" y="3740"/>
                        <a:pt x="5502" y="4195"/>
                      </a:cubicBezTo>
                      <a:lnTo>
                        <a:pt x="5684" y="2311"/>
                      </a:lnTo>
                      <a:cubicBezTo>
                        <a:pt x="5897" y="2281"/>
                        <a:pt x="6110" y="2159"/>
                        <a:pt x="6292" y="2037"/>
                      </a:cubicBezTo>
                      <a:cubicBezTo>
                        <a:pt x="6627" y="1764"/>
                        <a:pt x="6900" y="1429"/>
                        <a:pt x="7356" y="1277"/>
                      </a:cubicBezTo>
                      <a:cubicBezTo>
                        <a:pt x="7437" y="1254"/>
                        <a:pt x="7515" y="1243"/>
                        <a:pt x="7588" y="1243"/>
                      </a:cubicBezTo>
                      <a:close/>
                      <a:moveTo>
                        <a:pt x="0" y="1"/>
                      </a:moveTo>
                      <a:lnTo>
                        <a:pt x="760" y="7965"/>
                      </a:lnTo>
                      <a:lnTo>
                        <a:pt x="5137" y="7965"/>
                      </a:lnTo>
                      <a:lnTo>
                        <a:pt x="5320" y="6110"/>
                      </a:lnTo>
                      <a:cubicBezTo>
                        <a:pt x="5507" y="6279"/>
                        <a:pt x="5740" y="6367"/>
                        <a:pt x="5977" y="6367"/>
                      </a:cubicBezTo>
                      <a:cubicBezTo>
                        <a:pt x="6125" y="6367"/>
                        <a:pt x="6274" y="6332"/>
                        <a:pt x="6414" y="6262"/>
                      </a:cubicBezTo>
                      <a:cubicBezTo>
                        <a:pt x="6704" y="6104"/>
                        <a:pt x="6513" y="5717"/>
                        <a:pt x="6239" y="5717"/>
                      </a:cubicBezTo>
                      <a:cubicBezTo>
                        <a:pt x="6198" y="5717"/>
                        <a:pt x="6154" y="5726"/>
                        <a:pt x="6110" y="5746"/>
                      </a:cubicBezTo>
                      <a:cubicBezTo>
                        <a:pt x="6061" y="5770"/>
                        <a:pt x="6012" y="5781"/>
                        <a:pt x="5965" y="5781"/>
                      </a:cubicBezTo>
                      <a:cubicBezTo>
                        <a:pt x="5725" y="5781"/>
                        <a:pt x="5537" y="5488"/>
                        <a:pt x="5563" y="5259"/>
                      </a:cubicBezTo>
                      <a:cubicBezTo>
                        <a:pt x="5563" y="4834"/>
                        <a:pt x="5928" y="4530"/>
                        <a:pt x="6262" y="4317"/>
                      </a:cubicBezTo>
                      <a:cubicBezTo>
                        <a:pt x="6627" y="4074"/>
                        <a:pt x="7052" y="3891"/>
                        <a:pt x="7478" y="3740"/>
                      </a:cubicBezTo>
                      <a:cubicBezTo>
                        <a:pt x="7812" y="3648"/>
                        <a:pt x="8177" y="3557"/>
                        <a:pt x="8481" y="3344"/>
                      </a:cubicBezTo>
                      <a:cubicBezTo>
                        <a:pt x="9150" y="2888"/>
                        <a:pt x="9089" y="1977"/>
                        <a:pt x="8694" y="1338"/>
                      </a:cubicBezTo>
                      <a:cubicBezTo>
                        <a:pt x="8437" y="917"/>
                        <a:pt x="8027" y="717"/>
                        <a:pt x="7588" y="717"/>
                      </a:cubicBezTo>
                      <a:cubicBezTo>
                        <a:pt x="7298" y="717"/>
                        <a:pt x="6996" y="804"/>
                        <a:pt x="6718" y="974"/>
                      </a:cubicBezTo>
                      <a:cubicBezTo>
                        <a:pt x="6353" y="1186"/>
                        <a:pt x="6110" y="1581"/>
                        <a:pt x="5715" y="1794"/>
                      </a:cubicBezTo>
                      <a:lnTo>
                        <a:pt x="5897" y="1"/>
                      </a:ln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1"/>
                <p:cNvSpPr/>
                <p:nvPr/>
              </p:nvSpPr>
              <p:spPr>
                <a:xfrm flipH="1">
                  <a:off x="7550508" y="1815275"/>
                  <a:ext cx="391356" cy="350397"/>
                </a:xfrm>
                <a:custGeom>
                  <a:rect b="b" l="l" r="r" t="t"/>
                  <a:pathLst>
                    <a:path extrusionOk="0" h="10206" w="11399">
                      <a:moveTo>
                        <a:pt x="6460" y="1"/>
                      </a:moveTo>
                      <a:cubicBezTo>
                        <a:pt x="4791" y="1"/>
                        <a:pt x="3322" y="1206"/>
                        <a:pt x="2097" y="2240"/>
                      </a:cubicBezTo>
                      <a:cubicBezTo>
                        <a:pt x="1733" y="2544"/>
                        <a:pt x="1368" y="2848"/>
                        <a:pt x="1094" y="3243"/>
                      </a:cubicBezTo>
                      <a:cubicBezTo>
                        <a:pt x="790" y="3669"/>
                        <a:pt x="578" y="4125"/>
                        <a:pt x="456" y="4642"/>
                      </a:cubicBezTo>
                      <a:cubicBezTo>
                        <a:pt x="304" y="5219"/>
                        <a:pt x="243" y="5857"/>
                        <a:pt x="243" y="6465"/>
                      </a:cubicBezTo>
                      <a:cubicBezTo>
                        <a:pt x="274" y="6952"/>
                        <a:pt x="334" y="7468"/>
                        <a:pt x="243" y="7924"/>
                      </a:cubicBezTo>
                      <a:cubicBezTo>
                        <a:pt x="152" y="8228"/>
                        <a:pt x="30" y="8502"/>
                        <a:pt x="30" y="8806"/>
                      </a:cubicBezTo>
                      <a:cubicBezTo>
                        <a:pt x="1" y="9607"/>
                        <a:pt x="840" y="10205"/>
                        <a:pt x="1615" y="10205"/>
                      </a:cubicBezTo>
                      <a:cubicBezTo>
                        <a:pt x="1634" y="10205"/>
                        <a:pt x="1653" y="10205"/>
                        <a:pt x="1672" y="10204"/>
                      </a:cubicBezTo>
                      <a:cubicBezTo>
                        <a:pt x="2462" y="10174"/>
                        <a:pt x="3040" y="9778"/>
                        <a:pt x="3708" y="9414"/>
                      </a:cubicBezTo>
                      <a:cubicBezTo>
                        <a:pt x="4255" y="9140"/>
                        <a:pt x="4803" y="8988"/>
                        <a:pt x="5259" y="8532"/>
                      </a:cubicBezTo>
                      <a:cubicBezTo>
                        <a:pt x="6140" y="7712"/>
                        <a:pt x="6718" y="5614"/>
                        <a:pt x="7994" y="5371"/>
                      </a:cubicBezTo>
                      <a:cubicBezTo>
                        <a:pt x="8103" y="5354"/>
                        <a:pt x="8213" y="5349"/>
                        <a:pt x="8322" y="5349"/>
                      </a:cubicBezTo>
                      <a:cubicBezTo>
                        <a:pt x="8498" y="5349"/>
                        <a:pt x="8675" y="5363"/>
                        <a:pt x="8852" y="5363"/>
                      </a:cubicBezTo>
                      <a:cubicBezTo>
                        <a:pt x="8961" y="5363"/>
                        <a:pt x="9070" y="5357"/>
                        <a:pt x="9180" y="5341"/>
                      </a:cubicBezTo>
                      <a:cubicBezTo>
                        <a:pt x="9544" y="5310"/>
                        <a:pt x="9970" y="5006"/>
                        <a:pt x="9939" y="4611"/>
                      </a:cubicBezTo>
                      <a:cubicBezTo>
                        <a:pt x="9909" y="4490"/>
                        <a:pt x="9848" y="4338"/>
                        <a:pt x="9939" y="4246"/>
                      </a:cubicBezTo>
                      <a:cubicBezTo>
                        <a:pt x="9970" y="4216"/>
                        <a:pt x="10031" y="4186"/>
                        <a:pt x="10091" y="4155"/>
                      </a:cubicBezTo>
                      <a:cubicBezTo>
                        <a:pt x="10487" y="4003"/>
                        <a:pt x="11216" y="3517"/>
                        <a:pt x="11246" y="3031"/>
                      </a:cubicBezTo>
                      <a:cubicBezTo>
                        <a:pt x="11273" y="2738"/>
                        <a:pt x="10789" y="2237"/>
                        <a:pt x="10423" y="2237"/>
                      </a:cubicBezTo>
                      <a:cubicBezTo>
                        <a:pt x="10370" y="2237"/>
                        <a:pt x="10320" y="2248"/>
                        <a:pt x="10274" y="2271"/>
                      </a:cubicBezTo>
                      <a:cubicBezTo>
                        <a:pt x="10608" y="2088"/>
                        <a:pt x="10973" y="1906"/>
                        <a:pt x="11186" y="1572"/>
                      </a:cubicBezTo>
                      <a:cubicBezTo>
                        <a:pt x="11398" y="1237"/>
                        <a:pt x="11398" y="751"/>
                        <a:pt x="11094" y="508"/>
                      </a:cubicBezTo>
                      <a:cubicBezTo>
                        <a:pt x="10967" y="423"/>
                        <a:pt x="10813" y="397"/>
                        <a:pt x="10654" y="397"/>
                      </a:cubicBezTo>
                      <a:cubicBezTo>
                        <a:pt x="10472" y="397"/>
                        <a:pt x="10284" y="431"/>
                        <a:pt x="10122" y="447"/>
                      </a:cubicBezTo>
                      <a:cubicBezTo>
                        <a:pt x="9971" y="468"/>
                        <a:pt x="9836" y="490"/>
                        <a:pt x="9705" y="490"/>
                      </a:cubicBezTo>
                      <a:cubicBezTo>
                        <a:pt x="9651" y="490"/>
                        <a:pt x="9598" y="486"/>
                        <a:pt x="9544" y="477"/>
                      </a:cubicBezTo>
                      <a:cubicBezTo>
                        <a:pt x="8693" y="447"/>
                        <a:pt x="7873" y="173"/>
                        <a:pt x="7052" y="52"/>
                      </a:cubicBezTo>
                      <a:cubicBezTo>
                        <a:pt x="6852" y="17"/>
                        <a:pt x="6655" y="1"/>
                        <a:pt x="6460" y="1"/>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1"/>
                <p:cNvSpPr/>
                <p:nvPr/>
              </p:nvSpPr>
              <p:spPr>
                <a:xfrm flipH="1">
                  <a:off x="7710204" y="1842087"/>
                  <a:ext cx="139860" cy="259107"/>
                </a:xfrm>
                <a:custGeom>
                  <a:rect b="b" l="l" r="r" t="t"/>
                  <a:pathLst>
                    <a:path extrusionOk="0" h="7547" w="4074">
                      <a:moveTo>
                        <a:pt x="1730" y="1"/>
                      </a:moveTo>
                      <a:cubicBezTo>
                        <a:pt x="1504" y="1"/>
                        <a:pt x="1262" y="57"/>
                        <a:pt x="1004" y="183"/>
                      </a:cubicBezTo>
                      <a:cubicBezTo>
                        <a:pt x="609" y="395"/>
                        <a:pt x="274" y="760"/>
                        <a:pt x="1" y="1125"/>
                      </a:cubicBezTo>
                      <a:cubicBezTo>
                        <a:pt x="183" y="1003"/>
                        <a:pt x="426" y="943"/>
                        <a:pt x="639" y="943"/>
                      </a:cubicBezTo>
                      <a:cubicBezTo>
                        <a:pt x="1916" y="1034"/>
                        <a:pt x="1916" y="2645"/>
                        <a:pt x="2068" y="3557"/>
                      </a:cubicBezTo>
                      <a:cubicBezTo>
                        <a:pt x="2250" y="4590"/>
                        <a:pt x="2250" y="5654"/>
                        <a:pt x="2129" y="6687"/>
                      </a:cubicBezTo>
                      <a:cubicBezTo>
                        <a:pt x="2067" y="7257"/>
                        <a:pt x="2489" y="7546"/>
                        <a:pt x="2937" y="7546"/>
                      </a:cubicBezTo>
                      <a:cubicBezTo>
                        <a:pt x="3372" y="7546"/>
                        <a:pt x="3832" y="7272"/>
                        <a:pt x="3892" y="6718"/>
                      </a:cubicBezTo>
                      <a:cubicBezTo>
                        <a:pt x="4074" y="5168"/>
                        <a:pt x="4044" y="3496"/>
                        <a:pt x="3618" y="1976"/>
                      </a:cubicBezTo>
                      <a:cubicBezTo>
                        <a:pt x="3371" y="1039"/>
                        <a:pt x="2704" y="1"/>
                        <a:pt x="1730"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8" name="Google Shape;658;p1"/>
              <p:cNvSpPr/>
              <p:nvPr/>
            </p:nvSpPr>
            <p:spPr>
              <a:xfrm flipH="1">
                <a:off x="6079961" y="4218896"/>
                <a:ext cx="438291" cy="165127"/>
              </a:xfrm>
              <a:custGeom>
                <a:rect b="b" l="l" r="r" t="t"/>
                <a:pathLst>
                  <a:path extrusionOk="0" h="4810" w="12767">
                    <a:moveTo>
                      <a:pt x="5012" y="1"/>
                    </a:moveTo>
                    <a:cubicBezTo>
                      <a:pt x="4621" y="1"/>
                      <a:pt x="955" y="798"/>
                      <a:pt x="608" y="1375"/>
                    </a:cubicBezTo>
                    <a:cubicBezTo>
                      <a:pt x="0" y="2317"/>
                      <a:pt x="608" y="3776"/>
                      <a:pt x="882" y="4810"/>
                    </a:cubicBezTo>
                    <a:cubicBezTo>
                      <a:pt x="3010" y="4658"/>
                      <a:pt x="5137" y="4475"/>
                      <a:pt x="7265" y="4232"/>
                    </a:cubicBezTo>
                    <a:cubicBezTo>
                      <a:pt x="8329" y="4111"/>
                      <a:pt x="9362" y="3989"/>
                      <a:pt x="10426" y="3868"/>
                    </a:cubicBezTo>
                    <a:cubicBezTo>
                      <a:pt x="11004" y="3807"/>
                      <a:pt x="11916" y="3868"/>
                      <a:pt x="12371" y="3503"/>
                    </a:cubicBezTo>
                    <a:cubicBezTo>
                      <a:pt x="12371" y="3472"/>
                      <a:pt x="12402" y="3472"/>
                      <a:pt x="12402" y="3442"/>
                    </a:cubicBezTo>
                    <a:cubicBezTo>
                      <a:pt x="12706" y="3138"/>
                      <a:pt x="12767" y="2591"/>
                      <a:pt x="12493" y="2226"/>
                    </a:cubicBezTo>
                    <a:cubicBezTo>
                      <a:pt x="12219" y="1831"/>
                      <a:pt x="11672" y="1709"/>
                      <a:pt x="11186" y="1649"/>
                    </a:cubicBezTo>
                    <a:cubicBezTo>
                      <a:pt x="10335" y="1284"/>
                      <a:pt x="9119" y="1254"/>
                      <a:pt x="8207" y="1102"/>
                    </a:cubicBezTo>
                    <a:cubicBezTo>
                      <a:pt x="7417" y="950"/>
                      <a:pt x="6262" y="1041"/>
                      <a:pt x="5563" y="676"/>
                    </a:cubicBezTo>
                    <a:cubicBezTo>
                      <a:pt x="5320" y="554"/>
                      <a:pt x="5076" y="311"/>
                      <a:pt x="5046" y="7"/>
                    </a:cubicBezTo>
                    <a:cubicBezTo>
                      <a:pt x="5045" y="3"/>
                      <a:pt x="5033" y="1"/>
                      <a:pt x="5012" y="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59" name="Google Shape;659;p1"/>
          <p:cNvGrpSpPr/>
          <p:nvPr/>
        </p:nvGrpSpPr>
        <p:grpSpPr>
          <a:xfrm flipH="1">
            <a:off x="7048436" y="2462354"/>
            <a:ext cx="1835614" cy="2681119"/>
            <a:chOff x="5239527" y="864656"/>
            <a:chExt cx="1384742" cy="2022570"/>
          </a:xfrm>
        </p:grpSpPr>
        <p:sp>
          <p:nvSpPr>
            <p:cNvPr id="660" name="Google Shape;660;p1"/>
            <p:cNvSpPr/>
            <p:nvPr/>
          </p:nvSpPr>
          <p:spPr>
            <a:xfrm flipH="1">
              <a:off x="5469368" y="864656"/>
              <a:ext cx="568470" cy="1009027"/>
            </a:xfrm>
            <a:custGeom>
              <a:rect b="b" l="l" r="r" t="t"/>
              <a:pathLst>
                <a:path extrusionOk="0" h="29392" w="16559">
                  <a:moveTo>
                    <a:pt x="8501" y="4644"/>
                  </a:moveTo>
                  <a:cubicBezTo>
                    <a:pt x="8562" y="4644"/>
                    <a:pt x="8636" y="4667"/>
                    <a:pt x="8724" y="4719"/>
                  </a:cubicBezTo>
                  <a:cubicBezTo>
                    <a:pt x="8937" y="4841"/>
                    <a:pt x="8998" y="5084"/>
                    <a:pt x="9059" y="5297"/>
                  </a:cubicBezTo>
                  <a:cubicBezTo>
                    <a:pt x="9211" y="5874"/>
                    <a:pt x="9302" y="6452"/>
                    <a:pt x="9332" y="6999"/>
                  </a:cubicBezTo>
                  <a:cubicBezTo>
                    <a:pt x="9332" y="7090"/>
                    <a:pt x="9332" y="7364"/>
                    <a:pt x="9271" y="7576"/>
                  </a:cubicBezTo>
                  <a:cubicBezTo>
                    <a:pt x="9252" y="7733"/>
                    <a:pt x="9195" y="7852"/>
                    <a:pt x="9100" y="7852"/>
                  </a:cubicBezTo>
                  <a:cubicBezTo>
                    <a:pt x="9047" y="7852"/>
                    <a:pt x="8983" y="7815"/>
                    <a:pt x="8907" y="7728"/>
                  </a:cubicBezTo>
                  <a:cubicBezTo>
                    <a:pt x="8420" y="7242"/>
                    <a:pt x="8299" y="6543"/>
                    <a:pt x="8268" y="5874"/>
                  </a:cubicBezTo>
                  <a:cubicBezTo>
                    <a:pt x="8242" y="5637"/>
                    <a:pt x="8101" y="4644"/>
                    <a:pt x="8501" y="4644"/>
                  </a:cubicBezTo>
                  <a:close/>
                  <a:moveTo>
                    <a:pt x="12372" y="12501"/>
                  </a:moveTo>
                  <a:cubicBezTo>
                    <a:pt x="12493" y="12501"/>
                    <a:pt x="12585" y="12531"/>
                    <a:pt x="12645" y="12653"/>
                  </a:cubicBezTo>
                  <a:cubicBezTo>
                    <a:pt x="12676" y="12713"/>
                    <a:pt x="12676" y="12865"/>
                    <a:pt x="12615" y="12926"/>
                  </a:cubicBezTo>
                  <a:cubicBezTo>
                    <a:pt x="11825" y="13686"/>
                    <a:pt x="10761" y="14081"/>
                    <a:pt x="9697" y="14081"/>
                  </a:cubicBezTo>
                  <a:cubicBezTo>
                    <a:pt x="9484" y="14081"/>
                    <a:pt x="9393" y="13747"/>
                    <a:pt x="9575" y="13625"/>
                  </a:cubicBezTo>
                  <a:cubicBezTo>
                    <a:pt x="9636" y="13595"/>
                    <a:pt x="9697" y="13564"/>
                    <a:pt x="9758" y="13504"/>
                  </a:cubicBezTo>
                  <a:cubicBezTo>
                    <a:pt x="9788" y="13443"/>
                    <a:pt x="9819" y="13382"/>
                    <a:pt x="9910" y="13321"/>
                  </a:cubicBezTo>
                  <a:cubicBezTo>
                    <a:pt x="10609" y="12956"/>
                    <a:pt x="11399" y="12561"/>
                    <a:pt x="12189" y="12501"/>
                  </a:cubicBezTo>
                  <a:close/>
                  <a:moveTo>
                    <a:pt x="4855" y="12077"/>
                  </a:moveTo>
                  <a:cubicBezTo>
                    <a:pt x="4939" y="12077"/>
                    <a:pt x="5024" y="12087"/>
                    <a:pt x="5107" y="12105"/>
                  </a:cubicBezTo>
                  <a:cubicBezTo>
                    <a:pt x="5350" y="12197"/>
                    <a:pt x="5563" y="12349"/>
                    <a:pt x="5746" y="12561"/>
                  </a:cubicBezTo>
                  <a:cubicBezTo>
                    <a:pt x="6232" y="13139"/>
                    <a:pt x="6475" y="13899"/>
                    <a:pt x="6566" y="14659"/>
                  </a:cubicBezTo>
                  <a:cubicBezTo>
                    <a:pt x="6597" y="15054"/>
                    <a:pt x="6566" y="15449"/>
                    <a:pt x="6384" y="15753"/>
                  </a:cubicBezTo>
                  <a:cubicBezTo>
                    <a:pt x="6170" y="16087"/>
                    <a:pt x="5968" y="16221"/>
                    <a:pt x="5782" y="16221"/>
                  </a:cubicBezTo>
                  <a:cubicBezTo>
                    <a:pt x="5119" y="16221"/>
                    <a:pt x="4648" y="14525"/>
                    <a:pt x="4530" y="14051"/>
                  </a:cubicBezTo>
                  <a:cubicBezTo>
                    <a:pt x="4439" y="13656"/>
                    <a:pt x="3983" y="12592"/>
                    <a:pt x="4347" y="12257"/>
                  </a:cubicBezTo>
                  <a:cubicBezTo>
                    <a:pt x="4474" y="12130"/>
                    <a:pt x="4661" y="12077"/>
                    <a:pt x="4855" y="12077"/>
                  </a:cubicBezTo>
                  <a:close/>
                  <a:moveTo>
                    <a:pt x="13172" y="0"/>
                  </a:moveTo>
                  <a:cubicBezTo>
                    <a:pt x="12729" y="0"/>
                    <a:pt x="12240" y="117"/>
                    <a:pt x="11703" y="373"/>
                  </a:cubicBezTo>
                  <a:cubicBezTo>
                    <a:pt x="11764" y="677"/>
                    <a:pt x="11825" y="950"/>
                    <a:pt x="11916" y="1224"/>
                  </a:cubicBezTo>
                  <a:cubicBezTo>
                    <a:pt x="11977" y="1558"/>
                    <a:pt x="12037" y="1893"/>
                    <a:pt x="12037" y="2227"/>
                  </a:cubicBezTo>
                  <a:cubicBezTo>
                    <a:pt x="12037" y="2409"/>
                    <a:pt x="12007" y="2592"/>
                    <a:pt x="11977" y="2774"/>
                  </a:cubicBezTo>
                  <a:cubicBezTo>
                    <a:pt x="11916" y="2987"/>
                    <a:pt x="11855" y="3139"/>
                    <a:pt x="11642" y="3200"/>
                  </a:cubicBezTo>
                  <a:cubicBezTo>
                    <a:pt x="11618" y="3208"/>
                    <a:pt x="11591" y="3211"/>
                    <a:pt x="11565" y="3211"/>
                  </a:cubicBezTo>
                  <a:cubicBezTo>
                    <a:pt x="11492" y="3211"/>
                    <a:pt x="11421" y="3183"/>
                    <a:pt x="11399" y="3139"/>
                  </a:cubicBezTo>
                  <a:cubicBezTo>
                    <a:pt x="10913" y="2531"/>
                    <a:pt x="10761" y="1771"/>
                    <a:pt x="10670" y="1011"/>
                  </a:cubicBezTo>
                  <a:cubicBezTo>
                    <a:pt x="10487" y="1133"/>
                    <a:pt x="10274" y="1285"/>
                    <a:pt x="10092" y="1467"/>
                  </a:cubicBezTo>
                  <a:cubicBezTo>
                    <a:pt x="6779" y="4263"/>
                    <a:pt x="4439" y="8032"/>
                    <a:pt x="2888" y="12166"/>
                  </a:cubicBezTo>
                  <a:cubicBezTo>
                    <a:pt x="1885" y="14841"/>
                    <a:pt x="1247" y="17607"/>
                    <a:pt x="882" y="20434"/>
                  </a:cubicBezTo>
                  <a:cubicBezTo>
                    <a:pt x="609" y="22653"/>
                    <a:pt x="1" y="25875"/>
                    <a:pt x="669" y="28063"/>
                  </a:cubicBezTo>
                  <a:cubicBezTo>
                    <a:pt x="821" y="28580"/>
                    <a:pt x="1217" y="29066"/>
                    <a:pt x="1733" y="29188"/>
                  </a:cubicBezTo>
                  <a:cubicBezTo>
                    <a:pt x="1801" y="29203"/>
                    <a:pt x="1869" y="29210"/>
                    <a:pt x="1938" y="29210"/>
                  </a:cubicBezTo>
                  <a:cubicBezTo>
                    <a:pt x="2428" y="29210"/>
                    <a:pt x="2919" y="28847"/>
                    <a:pt x="2919" y="28367"/>
                  </a:cubicBezTo>
                  <a:cubicBezTo>
                    <a:pt x="2983" y="29101"/>
                    <a:pt x="3448" y="29391"/>
                    <a:pt x="3978" y="29391"/>
                  </a:cubicBezTo>
                  <a:cubicBezTo>
                    <a:pt x="4457" y="29391"/>
                    <a:pt x="4988" y="29154"/>
                    <a:pt x="5320" y="28793"/>
                  </a:cubicBezTo>
                  <a:cubicBezTo>
                    <a:pt x="10700" y="22926"/>
                    <a:pt x="14469" y="15601"/>
                    <a:pt x="16110" y="7820"/>
                  </a:cubicBezTo>
                  <a:lnTo>
                    <a:pt x="16110" y="7820"/>
                  </a:lnTo>
                  <a:cubicBezTo>
                    <a:pt x="14834" y="8367"/>
                    <a:pt x="13557" y="8853"/>
                    <a:pt x="12189" y="9005"/>
                  </a:cubicBezTo>
                  <a:cubicBezTo>
                    <a:pt x="12178" y="9007"/>
                    <a:pt x="12167" y="9007"/>
                    <a:pt x="12157" y="9007"/>
                  </a:cubicBezTo>
                  <a:cubicBezTo>
                    <a:pt x="11959" y="9007"/>
                    <a:pt x="11802" y="8752"/>
                    <a:pt x="11946" y="8580"/>
                  </a:cubicBezTo>
                  <a:cubicBezTo>
                    <a:pt x="12645" y="7728"/>
                    <a:pt x="13740" y="7181"/>
                    <a:pt x="14773" y="6786"/>
                  </a:cubicBezTo>
                  <a:cubicBezTo>
                    <a:pt x="15290" y="6573"/>
                    <a:pt x="15806" y="6421"/>
                    <a:pt x="16354" y="6269"/>
                  </a:cubicBezTo>
                  <a:cubicBezTo>
                    <a:pt x="16558" y="3253"/>
                    <a:pt x="15516" y="0"/>
                    <a:pt x="13172" y="0"/>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1"/>
            <p:cNvSpPr/>
            <p:nvPr/>
          </p:nvSpPr>
          <p:spPr>
            <a:xfrm flipH="1">
              <a:off x="5239527" y="1561048"/>
              <a:ext cx="698135" cy="712931"/>
            </a:xfrm>
            <a:custGeom>
              <a:rect b="b" l="l" r="r" t="t"/>
              <a:pathLst>
                <a:path extrusionOk="0" h="20767" w="20336">
                  <a:moveTo>
                    <a:pt x="16779" y="6714"/>
                  </a:moveTo>
                  <a:cubicBezTo>
                    <a:pt x="17022" y="6714"/>
                    <a:pt x="17296" y="6775"/>
                    <a:pt x="17417" y="6988"/>
                  </a:cubicBezTo>
                  <a:cubicBezTo>
                    <a:pt x="17569" y="7292"/>
                    <a:pt x="17235" y="7596"/>
                    <a:pt x="16931" y="7778"/>
                  </a:cubicBezTo>
                  <a:cubicBezTo>
                    <a:pt x="16901" y="7808"/>
                    <a:pt x="16901" y="7808"/>
                    <a:pt x="16870" y="7839"/>
                  </a:cubicBezTo>
                  <a:cubicBezTo>
                    <a:pt x="15958" y="8325"/>
                    <a:pt x="14986" y="8903"/>
                    <a:pt x="13952" y="9024"/>
                  </a:cubicBezTo>
                  <a:cubicBezTo>
                    <a:pt x="13853" y="9033"/>
                    <a:pt x="13699" y="9045"/>
                    <a:pt x="13529" y="9045"/>
                  </a:cubicBezTo>
                  <a:cubicBezTo>
                    <a:pt x="13127" y="9045"/>
                    <a:pt x="12630" y="8980"/>
                    <a:pt x="12524" y="8660"/>
                  </a:cubicBezTo>
                  <a:cubicBezTo>
                    <a:pt x="12341" y="8112"/>
                    <a:pt x="13253" y="7596"/>
                    <a:pt x="13618" y="7413"/>
                  </a:cubicBezTo>
                  <a:cubicBezTo>
                    <a:pt x="14591" y="6957"/>
                    <a:pt x="15685" y="6714"/>
                    <a:pt x="16779" y="6714"/>
                  </a:cubicBezTo>
                  <a:close/>
                  <a:moveTo>
                    <a:pt x="10927" y="5510"/>
                  </a:moveTo>
                  <a:cubicBezTo>
                    <a:pt x="10986" y="5510"/>
                    <a:pt x="11043" y="5524"/>
                    <a:pt x="11095" y="5559"/>
                  </a:cubicBezTo>
                  <a:cubicBezTo>
                    <a:pt x="11430" y="5802"/>
                    <a:pt x="11521" y="6198"/>
                    <a:pt x="11490" y="6653"/>
                  </a:cubicBezTo>
                  <a:cubicBezTo>
                    <a:pt x="11430" y="7565"/>
                    <a:pt x="10852" y="8720"/>
                    <a:pt x="10518" y="9146"/>
                  </a:cubicBezTo>
                  <a:cubicBezTo>
                    <a:pt x="10453" y="9253"/>
                    <a:pt x="10328" y="9361"/>
                    <a:pt x="10217" y="9361"/>
                  </a:cubicBezTo>
                  <a:cubicBezTo>
                    <a:pt x="10171" y="9361"/>
                    <a:pt x="10128" y="9342"/>
                    <a:pt x="10092" y="9298"/>
                  </a:cubicBezTo>
                  <a:cubicBezTo>
                    <a:pt x="10062" y="9267"/>
                    <a:pt x="10062" y="9207"/>
                    <a:pt x="10062" y="9146"/>
                  </a:cubicBezTo>
                  <a:cubicBezTo>
                    <a:pt x="10031" y="8872"/>
                    <a:pt x="10031" y="8416"/>
                    <a:pt x="10062" y="8295"/>
                  </a:cubicBezTo>
                  <a:cubicBezTo>
                    <a:pt x="10001" y="7444"/>
                    <a:pt x="9849" y="6380"/>
                    <a:pt x="10518" y="5711"/>
                  </a:cubicBezTo>
                  <a:cubicBezTo>
                    <a:pt x="10626" y="5603"/>
                    <a:pt x="10781" y="5510"/>
                    <a:pt x="10927" y="5510"/>
                  </a:cubicBezTo>
                  <a:close/>
                  <a:moveTo>
                    <a:pt x="9732" y="14091"/>
                  </a:moveTo>
                  <a:cubicBezTo>
                    <a:pt x="10332" y="14091"/>
                    <a:pt x="10997" y="14179"/>
                    <a:pt x="11034" y="14496"/>
                  </a:cubicBezTo>
                  <a:cubicBezTo>
                    <a:pt x="11065" y="14799"/>
                    <a:pt x="10761" y="15012"/>
                    <a:pt x="10305" y="15164"/>
                  </a:cubicBezTo>
                  <a:cubicBezTo>
                    <a:pt x="9515" y="15438"/>
                    <a:pt x="8329" y="15468"/>
                    <a:pt x="8056" y="15529"/>
                  </a:cubicBezTo>
                  <a:cubicBezTo>
                    <a:pt x="7630" y="15590"/>
                    <a:pt x="7204" y="15651"/>
                    <a:pt x="6809" y="15711"/>
                  </a:cubicBezTo>
                  <a:cubicBezTo>
                    <a:pt x="6718" y="15559"/>
                    <a:pt x="6870" y="15377"/>
                    <a:pt x="6992" y="15225"/>
                  </a:cubicBezTo>
                  <a:cubicBezTo>
                    <a:pt x="7539" y="14769"/>
                    <a:pt x="8147" y="14374"/>
                    <a:pt x="8846" y="14161"/>
                  </a:cubicBezTo>
                  <a:cubicBezTo>
                    <a:pt x="8999" y="14126"/>
                    <a:pt x="9353" y="14091"/>
                    <a:pt x="9732" y="14091"/>
                  </a:cubicBezTo>
                  <a:close/>
                  <a:moveTo>
                    <a:pt x="18891" y="0"/>
                  </a:moveTo>
                  <a:cubicBezTo>
                    <a:pt x="18590" y="0"/>
                    <a:pt x="18276" y="71"/>
                    <a:pt x="17995" y="149"/>
                  </a:cubicBezTo>
                  <a:cubicBezTo>
                    <a:pt x="16931" y="453"/>
                    <a:pt x="15898" y="818"/>
                    <a:pt x="14895" y="1273"/>
                  </a:cubicBezTo>
                  <a:cubicBezTo>
                    <a:pt x="14864" y="1273"/>
                    <a:pt x="15168" y="3918"/>
                    <a:pt x="15047" y="4252"/>
                  </a:cubicBezTo>
                  <a:cubicBezTo>
                    <a:pt x="14940" y="4549"/>
                    <a:pt x="14493" y="4921"/>
                    <a:pt x="14109" y="4921"/>
                  </a:cubicBezTo>
                  <a:cubicBezTo>
                    <a:pt x="13943" y="4921"/>
                    <a:pt x="13789" y="4852"/>
                    <a:pt x="13679" y="4678"/>
                  </a:cubicBezTo>
                  <a:cubicBezTo>
                    <a:pt x="13588" y="4526"/>
                    <a:pt x="13588" y="4343"/>
                    <a:pt x="13588" y="4161"/>
                  </a:cubicBezTo>
                  <a:cubicBezTo>
                    <a:pt x="13618" y="3462"/>
                    <a:pt x="13679" y="2732"/>
                    <a:pt x="13648" y="2003"/>
                  </a:cubicBezTo>
                  <a:lnTo>
                    <a:pt x="13648" y="2003"/>
                  </a:lnTo>
                  <a:cubicBezTo>
                    <a:pt x="10852" y="3219"/>
                    <a:pt x="8420" y="5134"/>
                    <a:pt x="6353" y="7413"/>
                  </a:cubicBezTo>
                  <a:cubicBezTo>
                    <a:pt x="5867" y="7991"/>
                    <a:pt x="4773" y="8903"/>
                    <a:pt x="4803" y="9693"/>
                  </a:cubicBezTo>
                  <a:cubicBezTo>
                    <a:pt x="4803" y="10149"/>
                    <a:pt x="5168" y="10726"/>
                    <a:pt x="5229" y="11213"/>
                  </a:cubicBezTo>
                  <a:cubicBezTo>
                    <a:pt x="5290" y="11760"/>
                    <a:pt x="5290" y="12337"/>
                    <a:pt x="5198" y="12885"/>
                  </a:cubicBezTo>
                  <a:cubicBezTo>
                    <a:pt x="5198" y="13006"/>
                    <a:pt x="5138" y="13158"/>
                    <a:pt x="5016" y="13189"/>
                  </a:cubicBezTo>
                  <a:cubicBezTo>
                    <a:pt x="4997" y="13195"/>
                    <a:pt x="4978" y="13198"/>
                    <a:pt x="4959" y="13198"/>
                  </a:cubicBezTo>
                  <a:cubicBezTo>
                    <a:pt x="4803" y="13198"/>
                    <a:pt x="4678" y="12984"/>
                    <a:pt x="4651" y="12793"/>
                  </a:cubicBezTo>
                  <a:cubicBezTo>
                    <a:pt x="4499" y="11973"/>
                    <a:pt x="4469" y="11152"/>
                    <a:pt x="4378" y="10301"/>
                  </a:cubicBezTo>
                  <a:cubicBezTo>
                    <a:pt x="2584" y="12094"/>
                    <a:pt x="1642" y="15012"/>
                    <a:pt x="1065" y="17413"/>
                  </a:cubicBezTo>
                  <a:cubicBezTo>
                    <a:pt x="943" y="17991"/>
                    <a:pt x="1" y="20392"/>
                    <a:pt x="578" y="20757"/>
                  </a:cubicBezTo>
                  <a:cubicBezTo>
                    <a:pt x="589" y="20764"/>
                    <a:pt x="607" y="20767"/>
                    <a:pt x="631" y="20767"/>
                  </a:cubicBezTo>
                  <a:cubicBezTo>
                    <a:pt x="1156" y="20767"/>
                    <a:pt x="4710" y="19260"/>
                    <a:pt x="5320" y="19085"/>
                  </a:cubicBezTo>
                  <a:cubicBezTo>
                    <a:pt x="8572" y="18295"/>
                    <a:pt x="11733" y="16532"/>
                    <a:pt x="13983" y="13766"/>
                  </a:cubicBezTo>
                  <a:cubicBezTo>
                    <a:pt x="15351" y="12094"/>
                    <a:pt x="16658" y="10301"/>
                    <a:pt x="17721" y="8386"/>
                  </a:cubicBezTo>
                  <a:cubicBezTo>
                    <a:pt x="18572" y="6836"/>
                    <a:pt x="20031" y="4313"/>
                    <a:pt x="19880" y="2520"/>
                  </a:cubicBezTo>
                  <a:cubicBezTo>
                    <a:pt x="19606" y="2520"/>
                    <a:pt x="19302" y="2611"/>
                    <a:pt x="18998" y="2732"/>
                  </a:cubicBezTo>
                  <a:cubicBezTo>
                    <a:pt x="18694" y="2854"/>
                    <a:pt x="18390" y="2976"/>
                    <a:pt x="18025" y="2976"/>
                  </a:cubicBezTo>
                  <a:cubicBezTo>
                    <a:pt x="17995" y="2976"/>
                    <a:pt x="17934" y="2976"/>
                    <a:pt x="17904" y="2945"/>
                  </a:cubicBezTo>
                  <a:cubicBezTo>
                    <a:pt x="17843" y="2915"/>
                    <a:pt x="17843" y="2854"/>
                    <a:pt x="17843" y="2824"/>
                  </a:cubicBezTo>
                  <a:cubicBezTo>
                    <a:pt x="17813" y="2398"/>
                    <a:pt x="18177" y="2033"/>
                    <a:pt x="18572" y="1881"/>
                  </a:cubicBezTo>
                  <a:cubicBezTo>
                    <a:pt x="18876" y="1729"/>
                    <a:pt x="19849" y="1760"/>
                    <a:pt x="20062" y="1547"/>
                  </a:cubicBezTo>
                  <a:cubicBezTo>
                    <a:pt x="20335" y="1243"/>
                    <a:pt x="19940" y="453"/>
                    <a:pt x="19667" y="240"/>
                  </a:cubicBezTo>
                  <a:cubicBezTo>
                    <a:pt x="19445" y="63"/>
                    <a:pt x="19174" y="0"/>
                    <a:pt x="18891" y="0"/>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1"/>
            <p:cNvSpPr/>
            <p:nvPr/>
          </p:nvSpPr>
          <p:spPr>
            <a:xfrm flipH="1">
              <a:off x="5565113" y="1919869"/>
              <a:ext cx="399670" cy="584442"/>
            </a:xfrm>
            <a:custGeom>
              <a:rect b="b" l="l" r="r" t="t"/>
              <a:pathLst>
                <a:path extrusionOk="0" fill="none" h="17023" w="11642">
                  <a:moveTo>
                    <a:pt x="11642" y="1"/>
                  </a:moveTo>
                  <a:cubicBezTo>
                    <a:pt x="9423" y="1946"/>
                    <a:pt x="7235" y="3892"/>
                    <a:pt x="5046" y="5837"/>
                  </a:cubicBezTo>
                  <a:cubicBezTo>
                    <a:pt x="3861" y="6870"/>
                    <a:pt x="2675" y="7934"/>
                    <a:pt x="1855" y="9302"/>
                  </a:cubicBezTo>
                  <a:cubicBezTo>
                    <a:pt x="517" y="11551"/>
                    <a:pt x="244" y="14348"/>
                    <a:pt x="0" y="17022"/>
                  </a:cubicBez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1"/>
            <p:cNvSpPr/>
            <p:nvPr/>
          </p:nvSpPr>
          <p:spPr>
            <a:xfrm flipH="1">
              <a:off x="5998154" y="1840566"/>
              <a:ext cx="210821" cy="823336"/>
            </a:xfrm>
            <a:custGeom>
              <a:rect b="b" l="l" r="r" t="t"/>
              <a:pathLst>
                <a:path extrusionOk="0" fill="none" h="23983" w="6141">
                  <a:moveTo>
                    <a:pt x="1" y="1"/>
                  </a:moveTo>
                  <a:cubicBezTo>
                    <a:pt x="2828" y="4408"/>
                    <a:pt x="5563" y="9241"/>
                    <a:pt x="5928" y="14652"/>
                  </a:cubicBezTo>
                  <a:cubicBezTo>
                    <a:pt x="6141" y="17752"/>
                    <a:pt x="5533" y="20943"/>
                    <a:pt x="6110" y="23983"/>
                  </a:cubicBez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1"/>
            <p:cNvSpPr/>
            <p:nvPr/>
          </p:nvSpPr>
          <p:spPr>
            <a:xfrm flipH="1">
              <a:off x="5690294" y="1179020"/>
              <a:ext cx="295362" cy="1407667"/>
            </a:xfrm>
            <a:custGeom>
              <a:rect b="b" l="l" r="r" t="t"/>
              <a:pathLst>
                <a:path extrusionOk="0" fill="none" h="41004" w="8603">
                  <a:moveTo>
                    <a:pt x="8602" y="0"/>
                  </a:moveTo>
                  <a:cubicBezTo>
                    <a:pt x="6536" y="4620"/>
                    <a:pt x="1399" y="17660"/>
                    <a:pt x="639" y="22766"/>
                  </a:cubicBezTo>
                  <a:cubicBezTo>
                    <a:pt x="213" y="25441"/>
                    <a:pt x="183" y="28177"/>
                    <a:pt x="122" y="30882"/>
                  </a:cubicBezTo>
                  <a:lnTo>
                    <a:pt x="1" y="41004"/>
                  </a:lnTo>
                </a:path>
              </a:pathLst>
            </a:custGeom>
            <a:solidFill>
              <a:schemeClr val="dk2"/>
            </a:solidFill>
            <a:ln cap="flat" cmpd="sng" w="9525">
              <a:solidFill>
                <a:schemeClr val="dk1"/>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1"/>
            <p:cNvSpPr/>
            <p:nvPr/>
          </p:nvSpPr>
          <p:spPr>
            <a:xfrm flipH="1">
              <a:off x="5711190" y="2446841"/>
              <a:ext cx="529094" cy="440385"/>
            </a:xfrm>
            <a:custGeom>
              <a:rect b="b" l="l" r="r" t="t"/>
              <a:pathLst>
                <a:path extrusionOk="0" h="12828" w="15412">
                  <a:moveTo>
                    <a:pt x="1" y="1"/>
                  </a:moveTo>
                  <a:cubicBezTo>
                    <a:pt x="1" y="1"/>
                    <a:pt x="1065" y="12797"/>
                    <a:pt x="1065" y="12828"/>
                  </a:cubicBezTo>
                  <a:cubicBezTo>
                    <a:pt x="1065" y="12828"/>
                    <a:pt x="14500" y="12676"/>
                    <a:pt x="14530" y="12615"/>
                  </a:cubicBezTo>
                  <a:lnTo>
                    <a:pt x="15412"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1"/>
            <p:cNvSpPr/>
            <p:nvPr/>
          </p:nvSpPr>
          <p:spPr>
            <a:xfrm flipH="1">
              <a:off x="6008595" y="1450573"/>
              <a:ext cx="615674" cy="692864"/>
            </a:xfrm>
            <a:custGeom>
              <a:rect b="b" l="l" r="r" t="t"/>
              <a:pathLst>
                <a:path extrusionOk="0" h="20181" w="17934">
                  <a:moveTo>
                    <a:pt x="2918" y="3184"/>
                  </a:moveTo>
                  <a:cubicBezTo>
                    <a:pt x="3496" y="3184"/>
                    <a:pt x="4134" y="3367"/>
                    <a:pt x="4590" y="3762"/>
                  </a:cubicBezTo>
                  <a:cubicBezTo>
                    <a:pt x="4681" y="3853"/>
                    <a:pt x="4712" y="4036"/>
                    <a:pt x="4651" y="4127"/>
                  </a:cubicBezTo>
                  <a:cubicBezTo>
                    <a:pt x="4590" y="4279"/>
                    <a:pt x="4469" y="4339"/>
                    <a:pt x="4317" y="4339"/>
                  </a:cubicBezTo>
                  <a:cubicBezTo>
                    <a:pt x="3982" y="4339"/>
                    <a:pt x="3648" y="4248"/>
                    <a:pt x="3344" y="4096"/>
                  </a:cubicBezTo>
                  <a:cubicBezTo>
                    <a:pt x="3131" y="3975"/>
                    <a:pt x="2918" y="3823"/>
                    <a:pt x="2706" y="3701"/>
                  </a:cubicBezTo>
                  <a:cubicBezTo>
                    <a:pt x="2614" y="3640"/>
                    <a:pt x="2523" y="3549"/>
                    <a:pt x="2493" y="3458"/>
                  </a:cubicBezTo>
                  <a:cubicBezTo>
                    <a:pt x="2493" y="3367"/>
                    <a:pt x="2554" y="3276"/>
                    <a:pt x="2645" y="3245"/>
                  </a:cubicBezTo>
                  <a:cubicBezTo>
                    <a:pt x="2706" y="3184"/>
                    <a:pt x="2827" y="3184"/>
                    <a:pt x="2918" y="3184"/>
                  </a:cubicBezTo>
                  <a:close/>
                  <a:moveTo>
                    <a:pt x="8471" y="2373"/>
                  </a:moveTo>
                  <a:cubicBezTo>
                    <a:pt x="8569" y="2373"/>
                    <a:pt x="8671" y="2421"/>
                    <a:pt x="8785" y="2516"/>
                  </a:cubicBezTo>
                  <a:cubicBezTo>
                    <a:pt x="9180" y="2911"/>
                    <a:pt x="9636" y="3701"/>
                    <a:pt x="9666" y="4279"/>
                  </a:cubicBezTo>
                  <a:cubicBezTo>
                    <a:pt x="9697" y="5039"/>
                    <a:pt x="9119" y="6011"/>
                    <a:pt x="8815" y="6710"/>
                  </a:cubicBezTo>
                  <a:cubicBezTo>
                    <a:pt x="8730" y="6881"/>
                    <a:pt x="8618" y="7078"/>
                    <a:pt x="8455" y="7078"/>
                  </a:cubicBezTo>
                  <a:cubicBezTo>
                    <a:pt x="8443" y="7078"/>
                    <a:pt x="8432" y="7077"/>
                    <a:pt x="8420" y="7075"/>
                  </a:cubicBezTo>
                  <a:cubicBezTo>
                    <a:pt x="8238" y="7075"/>
                    <a:pt x="8146" y="6893"/>
                    <a:pt x="8086" y="6741"/>
                  </a:cubicBezTo>
                  <a:cubicBezTo>
                    <a:pt x="7751" y="5890"/>
                    <a:pt x="7630" y="4978"/>
                    <a:pt x="7690" y="4066"/>
                  </a:cubicBezTo>
                  <a:cubicBezTo>
                    <a:pt x="7721" y="3853"/>
                    <a:pt x="7903" y="2668"/>
                    <a:pt x="8298" y="2425"/>
                  </a:cubicBezTo>
                  <a:cubicBezTo>
                    <a:pt x="8355" y="2390"/>
                    <a:pt x="8412" y="2373"/>
                    <a:pt x="8471" y="2373"/>
                  </a:cubicBezTo>
                  <a:close/>
                  <a:moveTo>
                    <a:pt x="5100" y="6966"/>
                  </a:moveTo>
                  <a:cubicBezTo>
                    <a:pt x="5215" y="6966"/>
                    <a:pt x="5330" y="6973"/>
                    <a:pt x="5441" y="6984"/>
                  </a:cubicBezTo>
                  <a:cubicBezTo>
                    <a:pt x="5745" y="7014"/>
                    <a:pt x="6019" y="7045"/>
                    <a:pt x="6323" y="7105"/>
                  </a:cubicBezTo>
                  <a:cubicBezTo>
                    <a:pt x="6627" y="7136"/>
                    <a:pt x="7599" y="7501"/>
                    <a:pt x="6991" y="7926"/>
                  </a:cubicBezTo>
                  <a:cubicBezTo>
                    <a:pt x="6775" y="8062"/>
                    <a:pt x="6491" y="8119"/>
                    <a:pt x="6185" y="8119"/>
                  </a:cubicBezTo>
                  <a:cubicBezTo>
                    <a:pt x="5804" y="8119"/>
                    <a:pt x="5386" y="8031"/>
                    <a:pt x="5016" y="7896"/>
                  </a:cubicBezTo>
                  <a:cubicBezTo>
                    <a:pt x="4742" y="7805"/>
                    <a:pt x="4499" y="7683"/>
                    <a:pt x="4347" y="7592"/>
                  </a:cubicBezTo>
                  <a:cubicBezTo>
                    <a:pt x="4317" y="7561"/>
                    <a:pt x="4286" y="7531"/>
                    <a:pt x="4256" y="7501"/>
                  </a:cubicBezTo>
                  <a:cubicBezTo>
                    <a:pt x="4195" y="7440"/>
                    <a:pt x="4195" y="7318"/>
                    <a:pt x="4256" y="7227"/>
                  </a:cubicBezTo>
                  <a:cubicBezTo>
                    <a:pt x="4317" y="7136"/>
                    <a:pt x="4408" y="7105"/>
                    <a:pt x="4529" y="7045"/>
                  </a:cubicBezTo>
                  <a:cubicBezTo>
                    <a:pt x="4703" y="6987"/>
                    <a:pt x="4901" y="6966"/>
                    <a:pt x="5100" y="6966"/>
                  </a:cubicBezTo>
                  <a:close/>
                  <a:moveTo>
                    <a:pt x="11850" y="7285"/>
                  </a:moveTo>
                  <a:cubicBezTo>
                    <a:pt x="11852" y="7285"/>
                    <a:pt x="11854" y="7286"/>
                    <a:pt x="11855" y="7288"/>
                  </a:cubicBezTo>
                  <a:cubicBezTo>
                    <a:pt x="12067" y="7592"/>
                    <a:pt x="12128" y="7896"/>
                    <a:pt x="12098" y="8200"/>
                  </a:cubicBezTo>
                  <a:cubicBezTo>
                    <a:pt x="12067" y="8808"/>
                    <a:pt x="11703" y="9355"/>
                    <a:pt x="11399" y="9871"/>
                  </a:cubicBezTo>
                  <a:cubicBezTo>
                    <a:pt x="11247" y="9871"/>
                    <a:pt x="11156" y="9719"/>
                    <a:pt x="11125" y="9568"/>
                  </a:cubicBezTo>
                  <a:cubicBezTo>
                    <a:pt x="11064" y="9112"/>
                    <a:pt x="11095" y="8656"/>
                    <a:pt x="11247" y="8230"/>
                  </a:cubicBezTo>
                  <a:cubicBezTo>
                    <a:pt x="11276" y="8142"/>
                    <a:pt x="11790" y="7285"/>
                    <a:pt x="11850" y="7285"/>
                  </a:cubicBezTo>
                  <a:close/>
                  <a:moveTo>
                    <a:pt x="7052" y="10305"/>
                  </a:moveTo>
                  <a:cubicBezTo>
                    <a:pt x="7455" y="10305"/>
                    <a:pt x="7858" y="10373"/>
                    <a:pt x="8238" y="10479"/>
                  </a:cubicBezTo>
                  <a:cubicBezTo>
                    <a:pt x="9058" y="10723"/>
                    <a:pt x="9849" y="11148"/>
                    <a:pt x="10456" y="11756"/>
                  </a:cubicBezTo>
                  <a:cubicBezTo>
                    <a:pt x="10578" y="11908"/>
                    <a:pt x="10608" y="12090"/>
                    <a:pt x="10487" y="12273"/>
                  </a:cubicBezTo>
                  <a:cubicBezTo>
                    <a:pt x="10418" y="12341"/>
                    <a:pt x="10316" y="12375"/>
                    <a:pt x="10205" y="12375"/>
                  </a:cubicBezTo>
                  <a:cubicBezTo>
                    <a:pt x="10168" y="12375"/>
                    <a:pt x="10130" y="12371"/>
                    <a:pt x="10092" y="12364"/>
                  </a:cubicBezTo>
                  <a:cubicBezTo>
                    <a:pt x="9930" y="12391"/>
                    <a:pt x="9766" y="12403"/>
                    <a:pt x="9602" y="12403"/>
                  </a:cubicBezTo>
                  <a:cubicBezTo>
                    <a:pt x="9029" y="12403"/>
                    <a:pt x="8454" y="12256"/>
                    <a:pt x="7934" y="12090"/>
                  </a:cubicBezTo>
                  <a:cubicBezTo>
                    <a:pt x="7204" y="11878"/>
                    <a:pt x="6475" y="11604"/>
                    <a:pt x="5836" y="11209"/>
                  </a:cubicBezTo>
                  <a:cubicBezTo>
                    <a:pt x="5563" y="11026"/>
                    <a:pt x="5593" y="10662"/>
                    <a:pt x="5867" y="10540"/>
                  </a:cubicBezTo>
                  <a:cubicBezTo>
                    <a:pt x="6247" y="10373"/>
                    <a:pt x="6649" y="10305"/>
                    <a:pt x="7052" y="10305"/>
                  </a:cubicBezTo>
                  <a:close/>
                  <a:moveTo>
                    <a:pt x="16759" y="15071"/>
                  </a:moveTo>
                  <a:cubicBezTo>
                    <a:pt x="16875" y="15071"/>
                    <a:pt x="16973" y="15137"/>
                    <a:pt x="17022" y="15312"/>
                  </a:cubicBezTo>
                  <a:cubicBezTo>
                    <a:pt x="17052" y="15434"/>
                    <a:pt x="17022" y="15555"/>
                    <a:pt x="16992" y="15677"/>
                  </a:cubicBezTo>
                  <a:cubicBezTo>
                    <a:pt x="16961" y="15799"/>
                    <a:pt x="16931" y="15890"/>
                    <a:pt x="16900" y="16011"/>
                  </a:cubicBezTo>
                  <a:cubicBezTo>
                    <a:pt x="16779" y="16315"/>
                    <a:pt x="16596" y="16589"/>
                    <a:pt x="16384" y="16832"/>
                  </a:cubicBezTo>
                  <a:cubicBezTo>
                    <a:pt x="16384" y="16862"/>
                    <a:pt x="16353" y="16893"/>
                    <a:pt x="16323" y="16893"/>
                  </a:cubicBezTo>
                  <a:cubicBezTo>
                    <a:pt x="16292" y="16893"/>
                    <a:pt x="16262" y="16862"/>
                    <a:pt x="16262" y="16862"/>
                  </a:cubicBezTo>
                  <a:cubicBezTo>
                    <a:pt x="16080" y="16710"/>
                    <a:pt x="15988" y="16467"/>
                    <a:pt x="15958" y="16255"/>
                  </a:cubicBezTo>
                  <a:cubicBezTo>
                    <a:pt x="15958" y="16011"/>
                    <a:pt x="16019" y="15768"/>
                    <a:pt x="16110" y="15555"/>
                  </a:cubicBezTo>
                  <a:cubicBezTo>
                    <a:pt x="16193" y="15369"/>
                    <a:pt x="16514" y="15071"/>
                    <a:pt x="16759" y="15071"/>
                  </a:cubicBezTo>
                  <a:close/>
                  <a:moveTo>
                    <a:pt x="9544" y="17105"/>
                  </a:moveTo>
                  <a:cubicBezTo>
                    <a:pt x="9544" y="17105"/>
                    <a:pt x="9544" y="17106"/>
                    <a:pt x="9545" y="17106"/>
                  </a:cubicBezTo>
                  <a:cubicBezTo>
                    <a:pt x="9544" y="17105"/>
                    <a:pt x="9544" y="17105"/>
                    <a:pt x="9544" y="17105"/>
                  </a:cubicBezTo>
                  <a:close/>
                  <a:moveTo>
                    <a:pt x="10578" y="17835"/>
                  </a:moveTo>
                  <a:cubicBezTo>
                    <a:pt x="10579" y="17836"/>
                    <a:pt x="10580" y="17836"/>
                    <a:pt x="10581" y="17837"/>
                  </a:cubicBezTo>
                  <a:lnTo>
                    <a:pt x="10581" y="17837"/>
                  </a:lnTo>
                  <a:cubicBezTo>
                    <a:pt x="10580" y="17836"/>
                    <a:pt x="10579" y="17836"/>
                    <a:pt x="10578" y="17835"/>
                  </a:cubicBezTo>
                  <a:close/>
                  <a:moveTo>
                    <a:pt x="5239" y="0"/>
                  </a:moveTo>
                  <a:cubicBezTo>
                    <a:pt x="4787" y="0"/>
                    <a:pt x="4317" y="56"/>
                    <a:pt x="3830" y="175"/>
                  </a:cubicBezTo>
                  <a:cubicBezTo>
                    <a:pt x="2706" y="449"/>
                    <a:pt x="1703" y="1057"/>
                    <a:pt x="1095" y="2060"/>
                  </a:cubicBezTo>
                  <a:cubicBezTo>
                    <a:pt x="0" y="3853"/>
                    <a:pt x="487" y="6224"/>
                    <a:pt x="1459" y="8139"/>
                  </a:cubicBezTo>
                  <a:cubicBezTo>
                    <a:pt x="3131" y="11482"/>
                    <a:pt x="6444" y="14644"/>
                    <a:pt x="9362" y="16984"/>
                  </a:cubicBezTo>
                  <a:cubicBezTo>
                    <a:pt x="9423" y="17045"/>
                    <a:pt x="9483" y="17075"/>
                    <a:pt x="9544" y="17105"/>
                  </a:cubicBezTo>
                  <a:lnTo>
                    <a:pt x="9544" y="17105"/>
                  </a:lnTo>
                  <a:cubicBezTo>
                    <a:pt x="9550" y="17094"/>
                    <a:pt x="10336" y="16832"/>
                    <a:pt x="10365" y="16832"/>
                  </a:cubicBezTo>
                  <a:cubicBezTo>
                    <a:pt x="10791" y="16771"/>
                    <a:pt x="11216" y="16710"/>
                    <a:pt x="11642" y="16680"/>
                  </a:cubicBezTo>
                  <a:cubicBezTo>
                    <a:pt x="11824" y="16680"/>
                    <a:pt x="12037" y="16680"/>
                    <a:pt x="12159" y="16771"/>
                  </a:cubicBezTo>
                  <a:cubicBezTo>
                    <a:pt x="12767" y="17197"/>
                    <a:pt x="11551" y="17592"/>
                    <a:pt x="11277" y="17683"/>
                  </a:cubicBezTo>
                  <a:cubicBezTo>
                    <a:pt x="11199" y="17709"/>
                    <a:pt x="10807" y="17847"/>
                    <a:pt x="10640" y="17847"/>
                  </a:cubicBezTo>
                  <a:cubicBezTo>
                    <a:pt x="10614" y="17847"/>
                    <a:pt x="10594" y="17844"/>
                    <a:pt x="10581" y="17837"/>
                  </a:cubicBezTo>
                  <a:lnTo>
                    <a:pt x="10581" y="17837"/>
                  </a:lnTo>
                  <a:cubicBezTo>
                    <a:pt x="11431" y="18353"/>
                    <a:pt x="12281" y="18839"/>
                    <a:pt x="13101" y="19385"/>
                  </a:cubicBezTo>
                  <a:cubicBezTo>
                    <a:pt x="13496" y="19689"/>
                    <a:pt x="13952" y="19963"/>
                    <a:pt x="14438" y="20115"/>
                  </a:cubicBezTo>
                  <a:cubicBezTo>
                    <a:pt x="14604" y="20156"/>
                    <a:pt x="14781" y="20180"/>
                    <a:pt x="14958" y="20180"/>
                  </a:cubicBezTo>
                  <a:cubicBezTo>
                    <a:pt x="15298" y="20180"/>
                    <a:pt x="15637" y="20092"/>
                    <a:pt x="15897" y="19872"/>
                  </a:cubicBezTo>
                  <a:cubicBezTo>
                    <a:pt x="16748" y="19112"/>
                    <a:pt x="15472" y="18443"/>
                    <a:pt x="16779" y="18048"/>
                  </a:cubicBezTo>
                  <a:cubicBezTo>
                    <a:pt x="17387" y="17896"/>
                    <a:pt x="17782" y="17258"/>
                    <a:pt x="17843" y="16619"/>
                  </a:cubicBezTo>
                  <a:cubicBezTo>
                    <a:pt x="17934" y="16011"/>
                    <a:pt x="17751" y="15373"/>
                    <a:pt x="17539" y="14765"/>
                  </a:cubicBezTo>
                  <a:cubicBezTo>
                    <a:pt x="16201" y="10905"/>
                    <a:pt x="13830" y="7470"/>
                    <a:pt x="11460" y="4096"/>
                  </a:cubicBezTo>
                  <a:cubicBezTo>
                    <a:pt x="9953" y="1915"/>
                    <a:pt x="7893" y="0"/>
                    <a:pt x="5239" y="0"/>
                  </a:cubicBezTo>
                  <a:close/>
                </a:path>
              </a:pathLst>
            </a:custGeom>
            <a:solidFill>
              <a:srgbClr val="E5E1E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7" name="Google Shape;667;p1"/>
          <p:cNvSpPr txBox="1"/>
          <p:nvPr>
            <p:ph type="ctrTitle"/>
          </p:nvPr>
        </p:nvSpPr>
        <p:spPr>
          <a:xfrm>
            <a:off x="713225" y="940862"/>
            <a:ext cx="4832100" cy="2132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200"/>
              <a:buNone/>
            </a:pPr>
            <a:r>
              <a:t/>
            </a:r>
            <a:endParaRPr/>
          </a:p>
          <a:p>
            <a:pPr indent="0" lvl="0" marL="0" rtl="0" algn="l">
              <a:lnSpc>
                <a:spcPct val="100000"/>
              </a:lnSpc>
              <a:spcBef>
                <a:spcPts val="0"/>
              </a:spcBef>
              <a:spcAft>
                <a:spcPts val="0"/>
              </a:spcAft>
              <a:buSzPts val="5200"/>
              <a:buNone/>
            </a:pPr>
            <a:r>
              <a:rPr lang="en"/>
              <a:t>Data Science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4"/>
          <p:cNvSpPr txBox="1"/>
          <p:nvPr>
            <p:ph type="title"/>
          </p:nvPr>
        </p:nvSpPr>
        <p:spPr>
          <a:xfrm>
            <a:off x="637475" y="1359563"/>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nan</a:t>
            </a:r>
            <a:endParaRPr/>
          </a:p>
        </p:txBody>
      </p:sp>
      <p:sp>
        <p:nvSpPr>
          <p:cNvPr id="731" name="Google Shape;731;p14"/>
          <p:cNvSpPr txBox="1"/>
          <p:nvPr>
            <p:ph idx="1" type="subTitle"/>
          </p:nvPr>
        </p:nvSpPr>
        <p:spPr>
          <a:xfrm>
            <a:off x="637475" y="2571751"/>
            <a:ext cx="3606900" cy="770100"/>
          </a:xfrm>
          <a:prstGeom prst="rect">
            <a:avLst/>
          </a:prstGeom>
          <a:noFill/>
          <a:ln>
            <a:noFill/>
          </a:ln>
        </p:spPr>
        <p:txBody>
          <a:bodyPr anchorCtr="0" anchor="ctr" bIns="91425" lIns="91425" spcFirstLastPara="1" rIns="91425" wrap="square" tIns="91425">
            <a:noAutofit/>
          </a:bodyPr>
          <a:lstStyle/>
          <a:p>
            <a:pPr indent="-330200" lvl="0" marL="457200" rtl="0" algn="r">
              <a:lnSpc>
                <a:spcPct val="100000"/>
              </a:lnSpc>
              <a:spcBef>
                <a:spcPts val="0"/>
              </a:spcBef>
              <a:spcAft>
                <a:spcPts val="0"/>
              </a:spcAft>
              <a:buSzPts val="1600"/>
              <a:buChar char="-"/>
            </a:pPr>
            <a:r>
              <a:rPr lang="en"/>
              <a:t>np.nan()</a:t>
            </a:r>
            <a:endParaRPr/>
          </a:p>
          <a:p>
            <a:pPr indent="-330200" lvl="0" marL="457200" rtl="0" algn="r">
              <a:lnSpc>
                <a:spcPct val="100000"/>
              </a:lnSpc>
              <a:spcBef>
                <a:spcPts val="0"/>
              </a:spcBef>
              <a:spcAft>
                <a:spcPts val="0"/>
              </a:spcAft>
              <a:buSzPts val="1600"/>
              <a:buChar char="-"/>
            </a:pPr>
            <a:r>
              <a:rPr lang="en"/>
              <a:t>When dividing 0 with 0</a:t>
            </a:r>
            <a:endParaRPr/>
          </a:p>
        </p:txBody>
      </p:sp>
      <p:pic>
        <p:nvPicPr>
          <p:cNvPr id="732" name="Google Shape;732;p14"/>
          <p:cNvPicPr preferRelativeResize="0"/>
          <p:nvPr/>
        </p:nvPicPr>
        <p:blipFill rotWithShape="1">
          <a:blip r:embed="rId3">
            <a:alphaModFix/>
          </a:blip>
          <a:srcRect b="0" l="0" r="0" t="0"/>
          <a:stretch/>
        </p:blipFill>
        <p:spPr>
          <a:xfrm>
            <a:off x="4549175" y="1479050"/>
            <a:ext cx="4594825" cy="25845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5"/>
          <p:cNvSpPr txBox="1"/>
          <p:nvPr>
            <p:ph type="title"/>
          </p:nvPr>
        </p:nvSpPr>
        <p:spPr>
          <a:xfrm>
            <a:off x="6341825" y="1354750"/>
            <a:ext cx="20892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Make sure you code along</a:t>
            </a:r>
            <a:endParaRPr/>
          </a:p>
        </p:txBody>
      </p:sp>
      <p:pic>
        <p:nvPicPr>
          <p:cNvPr id="738" name="Google Shape;738;p15"/>
          <p:cNvPicPr preferRelativeResize="0"/>
          <p:nvPr/>
        </p:nvPicPr>
        <p:blipFill rotWithShape="1">
          <a:blip r:embed="rId3">
            <a:alphaModFix/>
          </a:blip>
          <a:srcRect b="0" l="0" r="0" t="0"/>
          <a:stretch/>
        </p:blipFill>
        <p:spPr>
          <a:xfrm>
            <a:off x="152400" y="152400"/>
            <a:ext cx="6113325" cy="4580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g3e2baacc10d_0_355"/>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Pandas</a:t>
            </a:r>
            <a:endParaRPr/>
          </a:p>
        </p:txBody>
      </p:sp>
      <p:sp>
        <p:nvSpPr>
          <p:cNvPr id="744" name="Google Shape;744;g3e2baacc10d_0_355"/>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Pandas is derived from “panel data”</a:t>
            </a:r>
            <a:endParaRPr/>
          </a:p>
        </p:txBody>
      </p:sp>
      <p:pic>
        <p:nvPicPr>
          <p:cNvPr id="745" name="Google Shape;745;g3e2baacc10d_0_355"/>
          <p:cNvPicPr preferRelativeResize="0"/>
          <p:nvPr/>
        </p:nvPicPr>
        <p:blipFill rotWithShape="1">
          <a:blip r:embed="rId3">
            <a:alphaModFix/>
          </a:blip>
          <a:srcRect b="0" l="0" r="0" t="0"/>
          <a:stretch/>
        </p:blipFill>
        <p:spPr>
          <a:xfrm>
            <a:off x="1165725" y="1459325"/>
            <a:ext cx="3253550" cy="3253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3e2baacc10d_0_361"/>
          <p:cNvSpPr txBox="1"/>
          <p:nvPr>
            <p:ph idx="1" type="subTitle"/>
          </p:nvPr>
        </p:nvSpPr>
        <p:spPr>
          <a:xfrm>
            <a:off x="637325" y="3013825"/>
            <a:ext cx="3606900" cy="770100"/>
          </a:xfrm>
          <a:prstGeom prst="rect">
            <a:avLst/>
          </a:prstGeom>
          <a:noFill/>
          <a:ln>
            <a:noFill/>
          </a:ln>
        </p:spPr>
        <p:txBody>
          <a:bodyPr anchorCtr="0" anchor="ctr" bIns="91425" lIns="91425" spcFirstLastPara="1" rIns="91425" wrap="square" tIns="91425">
            <a:noAutofit/>
          </a:bodyPr>
          <a:lstStyle/>
          <a:p>
            <a:pPr indent="-330200" lvl="0" marL="457200" rtl="0" algn="r">
              <a:lnSpc>
                <a:spcPct val="100000"/>
              </a:lnSpc>
              <a:spcBef>
                <a:spcPts val="0"/>
              </a:spcBef>
              <a:spcAft>
                <a:spcPts val="0"/>
              </a:spcAft>
              <a:buSzPts val="1600"/>
              <a:buChar char="-"/>
            </a:pPr>
            <a:r>
              <a:rPr lang="en"/>
              <a:t> pandas is often used in tandem with numerical computing tools like NumPy and SciPy</a:t>
            </a:r>
            <a:endParaRPr/>
          </a:p>
          <a:p>
            <a:pPr indent="-330200" lvl="0" marL="457200" rtl="0" algn="r">
              <a:lnSpc>
                <a:spcPct val="100000"/>
              </a:lnSpc>
              <a:spcBef>
                <a:spcPts val="0"/>
              </a:spcBef>
              <a:spcAft>
                <a:spcPts val="0"/>
              </a:spcAft>
              <a:buSzPts val="1600"/>
              <a:buChar char="-"/>
            </a:pPr>
            <a:r>
              <a:rPr lang="en"/>
              <a:t>Equipped with a set of mathematical and statistical tools</a:t>
            </a:r>
            <a:endParaRPr/>
          </a:p>
        </p:txBody>
      </p:sp>
      <p:sp>
        <p:nvSpPr>
          <p:cNvPr id="751" name="Google Shape;751;g3e2baacc10d_0_361"/>
          <p:cNvSpPr txBox="1"/>
          <p:nvPr>
            <p:ph type="title"/>
          </p:nvPr>
        </p:nvSpPr>
        <p:spPr>
          <a:xfrm>
            <a:off x="637475" y="1359563"/>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Why do we need it?</a:t>
            </a:r>
            <a:endParaRPr/>
          </a:p>
        </p:txBody>
      </p:sp>
      <p:pic>
        <p:nvPicPr>
          <p:cNvPr id="752" name="Google Shape;752;g3e2baacc10d_0_361"/>
          <p:cNvPicPr preferRelativeResize="0"/>
          <p:nvPr/>
        </p:nvPicPr>
        <p:blipFill rotWithShape="1">
          <a:blip r:embed="rId3">
            <a:alphaModFix/>
          </a:blip>
          <a:srcRect b="0" l="0" r="0" t="0"/>
          <a:stretch/>
        </p:blipFill>
        <p:spPr>
          <a:xfrm>
            <a:off x="4831725" y="1044075"/>
            <a:ext cx="3933925" cy="1362075"/>
          </a:xfrm>
          <a:prstGeom prst="rect">
            <a:avLst/>
          </a:prstGeom>
          <a:noFill/>
          <a:ln>
            <a:noFill/>
          </a:ln>
        </p:spPr>
      </p:pic>
      <p:pic>
        <p:nvPicPr>
          <p:cNvPr id="753" name="Google Shape;753;g3e2baacc10d_0_361"/>
          <p:cNvPicPr preferRelativeResize="0"/>
          <p:nvPr/>
        </p:nvPicPr>
        <p:blipFill rotWithShape="1">
          <a:blip r:embed="rId4">
            <a:alphaModFix/>
          </a:blip>
          <a:srcRect b="0" l="0" r="0" t="0"/>
          <a:stretch/>
        </p:blipFill>
        <p:spPr>
          <a:xfrm>
            <a:off x="4831725" y="2232350"/>
            <a:ext cx="3933929" cy="2215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g3e2baacc10d_0_368"/>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Functionalities</a:t>
            </a:r>
            <a:endParaRPr/>
          </a:p>
        </p:txBody>
      </p:sp>
      <p:sp>
        <p:nvSpPr>
          <p:cNvPr id="759" name="Google Shape;759;g3e2baacc10d_0_368"/>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SERIES CONSTRUCTION</a:t>
            </a:r>
            <a:endParaRPr/>
          </a:p>
        </p:txBody>
      </p:sp>
      <p:pic>
        <p:nvPicPr>
          <p:cNvPr id="760" name="Google Shape;760;g3e2baacc10d_0_368"/>
          <p:cNvPicPr preferRelativeResize="0"/>
          <p:nvPr/>
        </p:nvPicPr>
        <p:blipFill rotWithShape="1">
          <a:blip r:embed="rId3">
            <a:alphaModFix/>
          </a:blip>
          <a:srcRect b="0" l="0" r="0" t="0"/>
          <a:stretch/>
        </p:blipFill>
        <p:spPr>
          <a:xfrm>
            <a:off x="467775" y="1544300"/>
            <a:ext cx="4519251" cy="25420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g3e2baacc10d_0_374"/>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Functionalities</a:t>
            </a:r>
            <a:endParaRPr/>
          </a:p>
        </p:txBody>
      </p:sp>
      <p:sp>
        <p:nvSpPr>
          <p:cNvPr id="766" name="Google Shape;766;g3e2baacc10d_0_374"/>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DATAFRAME</a:t>
            </a:r>
            <a:endParaRPr/>
          </a:p>
        </p:txBody>
      </p:sp>
      <p:pic>
        <p:nvPicPr>
          <p:cNvPr id="767" name="Google Shape;767;g3e2baacc10d_0_374"/>
          <p:cNvPicPr preferRelativeResize="0"/>
          <p:nvPr/>
        </p:nvPicPr>
        <p:blipFill rotWithShape="1">
          <a:blip r:embed="rId3">
            <a:alphaModFix/>
          </a:blip>
          <a:srcRect b="0" l="0" r="0" t="0"/>
          <a:stretch/>
        </p:blipFill>
        <p:spPr>
          <a:xfrm>
            <a:off x="641750" y="1620425"/>
            <a:ext cx="4085325" cy="2287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3e2baacc10d_0_380"/>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Functionalities</a:t>
            </a:r>
            <a:endParaRPr/>
          </a:p>
        </p:txBody>
      </p:sp>
      <p:sp>
        <p:nvSpPr>
          <p:cNvPr id="773" name="Google Shape;773;g3e2baacc10d_0_380"/>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REINDEXING</a:t>
            </a:r>
            <a:endParaRPr/>
          </a:p>
        </p:txBody>
      </p:sp>
      <p:pic>
        <p:nvPicPr>
          <p:cNvPr id="774" name="Google Shape;774;g3e2baacc10d_0_380"/>
          <p:cNvPicPr preferRelativeResize="0"/>
          <p:nvPr/>
        </p:nvPicPr>
        <p:blipFill rotWithShape="1">
          <a:blip r:embed="rId3">
            <a:alphaModFix/>
          </a:blip>
          <a:srcRect b="0" l="0" r="0" t="0"/>
          <a:stretch/>
        </p:blipFill>
        <p:spPr>
          <a:xfrm>
            <a:off x="478625" y="1354750"/>
            <a:ext cx="4991975" cy="2934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g3e2baacc10d_0_386"/>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Functionalities</a:t>
            </a:r>
            <a:endParaRPr/>
          </a:p>
        </p:txBody>
      </p:sp>
      <p:sp>
        <p:nvSpPr>
          <p:cNvPr id="780" name="Google Shape;780;g3e2baacc10d_0_386"/>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DROPPING ENTRIES</a:t>
            </a:r>
            <a:endParaRPr/>
          </a:p>
        </p:txBody>
      </p:sp>
      <p:pic>
        <p:nvPicPr>
          <p:cNvPr id="781" name="Google Shape;781;g3e2baacc10d_0_386"/>
          <p:cNvPicPr preferRelativeResize="0"/>
          <p:nvPr/>
        </p:nvPicPr>
        <p:blipFill rotWithShape="1">
          <a:blip r:embed="rId3">
            <a:alphaModFix/>
          </a:blip>
          <a:srcRect b="0" l="0" r="0" t="0"/>
          <a:stretch/>
        </p:blipFill>
        <p:spPr>
          <a:xfrm>
            <a:off x="1296200" y="1227825"/>
            <a:ext cx="3479550" cy="3278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g3e2baacc10d_0_392"/>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Functionalities</a:t>
            </a:r>
            <a:endParaRPr/>
          </a:p>
        </p:txBody>
      </p:sp>
      <p:sp>
        <p:nvSpPr>
          <p:cNvPr id="787" name="Google Shape;787;g3e2baacc10d_0_392"/>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FILLING nan</a:t>
            </a:r>
            <a:endParaRPr/>
          </a:p>
        </p:txBody>
      </p:sp>
      <p:pic>
        <p:nvPicPr>
          <p:cNvPr id="788" name="Google Shape;788;g3e2baacc10d_0_392"/>
          <p:cNvPicPr preferRelativeResize="0"/>
          <p:nvPr/>
        </p:nvPicPr>
        <p:blipFill rotWithShape="1">
          <a:blip r:embed="rId3">
            <a:alphaModFix/>
          </a:blip>
          <a:srcRect b="0" l="0" r="0" t="0"/>
          <a:stretch/>
        </p:blipFill>
        <p:spPr>
          <a:xfrm>
            <a:off x="611125" y="1661450"/>
            <a:ext cx="4160250" cy="2551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g3e2baacc10d_0_398"/>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Functionalities</a:t>
            </a:r>
            <a:endParaRPr/>
          </a:p>
        </p:txBody>
      </p:sp>
      <p:sp>
        <p:nvSpPr>
          <p:cNvPr id="794" name="Google Shape;794;g3e2baacc10d_0_398"/>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df.head()</a:t>
            </a:r>
            <a:endParaRPr/>
          </a:p>
          <a:p>
            <a:pPr indent="0" lvl="0" marL="0" rtl="0" algn="r">
              <a:lnSpc>
                <a:spcPct val="100000"/>
              </a:lnSpc>
              <a:spcBef>
                <a:spcPts val="0"/>
              </a:spcBef>
              <a:spcAft>
                <a:spcPts val="0"/>
              </a:spcAft>
              <a:buSzPts val="1600"/>
              <a:buNone/>
            </a:pPr>
            <a:r>
              <a:rPr lang="en"/>
              <a:t>df.describe()</a:t>
            </a:r>
            <a:endParaRPr/>
          </a:p>
        </p:txBody>
      </p:sp>
      <p:pic>
        <p:nvPicPr>
          <p:cNvPr id="795" name="Google Shape;795;g3e2baacc10d_0_398"/>
          <p:cNvPicPr preferRelativeResize="0"/>
          <p:nvPr/>
        </p:nvPicPr>
        <p:blipFill rotWithShape="1">
          <a:blip r:embed="rId3">
            <a:alphaModFix/>
          </a:blip>
          <a:srcRect b="0" l="0" r="0" t="0"/>
          <a:stretch/>
        </p:blipFill>
        <p:spPr>
          <a:xfrm>
            <a:off x="544050" y="1468200"/>
            <a:ext cx="4519099" cy="28244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2"/>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300"/>
              <a:buNone/>
            </a:pPr>
            <a:r>
              <a:rPr lang="en"/>
              <a:t>Recap</a:t>
            </a:r>
            <a:endParaRPr/>
          </a:p>
        </p:txBody>
      </p:sp>
      <p:pic>
        <p:nvPicPr>
          <p:cNvPr id="673" name="Google Shape;673;p2"/>
          <p:cNvPicPr preferRelativeResize="0"/>
          <p:nvPr/>
        </p:nvPicPr>
        <p:blipFill rotWithShape="1">
          <a:blip r:embed="rId3">
            <a:alphaModFix/>
          </a:blip>
          <a:srcRect b="0" l="0" r="0" t="0"/>
          <a:stretch/>
        </p:blipFill>
        <p:spPr>
          <a:xfrm>
            <a:off x="152400" y="1170125"/>
            <a:ext cx="5731463" cy="3820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6"/>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Pandas</a:t>
            </a:r>
            <a:endParaRPr/>
          </a:p>
        </p:txBody>
      </p:sp>
      <p:sp>
        <p:nvSpPr>
          <p:cNvPr id="801" name="Google Shape;801;p16"/>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t/>
            </a:r>
            <a:endParaRPr/>
          </a:p>
        </p:txBody>
      </p:sp>
      <p:pic>
        <p:nvPicPr>
          <p:cNvPr id="802" name="Google Shape;802;p16"/>
          <p:cNvPicPr preferRelativeResize="0"/>
          <p:nvPr/>
        </p:nvPicPr>
        <p:blipFill rotWithShape="1">
          <a:blip r:embed="rId3">
            <a:alphaModFix/>
          </a:blip>
          <a:srcRect b="0" l="0" r="0" t="0"/>
          <a:stretch/>
        </p:blipFill>
        <p:spPr>
          <a:xfrm>
            <a:off x="1165725" y="1459325"/>
            <a:ext cx="3253550" cy="3253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3e2baacc10d_0_710"/>
          <p:cNvSpPr txBox="1"/>
          <p:nvPr>
            <p:ph idx="1" type="subTitle"/>
          </p:nvPr>
        </p:nvSpPr>
        <p:spPr>
          <a:xfrm>
            <a:off x="713225" y="3109738"/>
            <a:ext cx="4832100" cy="48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808" name="Google Shape;808;g3e2baacc10d_0_710"/>
          <p:cNvSpPr txBox="1"/>
          <p:nvPr>
            <p:ph type="ctrTitle"/>
          </p:nvPr>
        </p:nvSpPr>
        <p:spPr>
          <a:xfrm>
            <a:off x="713225" y="940862"/>
            <a:ext cx="4832100" cy="2132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200"/>
              <a:buNone/>
            </a:pPr>
            <a:r>
              <a:rPr lang="en"/>
              <a:t>Task from yesterday</a:t>
            </a:r>
            <a:endParaRPr/>
          </a:p>
        </p:txBody>
      </p:sp>
      <p:pic>
        <p:nvPicPr>
          <p:cNvPr id="809" name="Google Shape;809;g3e2baacc10d_0_710"/>
          <p:cNvPicPr preferRelativeResize="0"/>
          <p:nvPr/>
        </p:nvPicPr>
        <p:blipFill rotWithShape="1">
          <a:blip r:embed="rId3">
            <a:alphaModFix/>
          </a:blip>
          <a:srcRect b="0" l="0" r="0" t="0"/>
          <a:stretch/>
        </p:blipFill>
        <p:spPr>
          <a:xfrm>
            <a:off x="5697725" y="1207200"/>
            <a:ext cx="2095500" cy="3419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g3e2baacc10d_0_716"/>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Matplotlib</a:t>
            </a:r>
            <a:endParaRPr/>
          </a:p>
        </p:txBody>
      </p:sp>
      <p:sp>
        <p:nvSpPr>
          <p:cNvPr id="815" name="Google Shape;815;g3e2baacc10d_0_716"/>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457200" rtl="0" algn="r">
              <a:lnSpc>
                <a:spcPct val="100000"/>
              </a:lnSpc>
              <a:spcBef>
                <a:spcPts val="0"/>
              </a:spcBef>
              <a:spcAft>
                <a:spcPts val="0"/>
              </a:spcAft>
              <a:buSzPts val="1600"/>
              <a:buNone/>
            </a:pPr>
            <a:r>
              <a:t/>
            </a:r>
            <a:endParaRPr/>
          </a:p>
          <a:p>
            <a:pPr indent="-330200" lvl="0" marL="457200" rtl="0" algn="r">
              <a:lnSpc>
                <a:spcPct val="100000"/>
              </a:lnSpc>
              <a:spcBef>
                <a:spcPts val="0"/>
              </a:spcBef>
              <a:spcAft>
                <a:spcPts val="0"/>
              </a:spcAft>
              <a:buSzPts val="1600"/>
              <a:buChar char="-"/>
            </a:pPr>
            <a:r>
              <a:rPr lang="en"/>
              <a:t>Why did Matplotlib break up with Python?</a:t>
            </a:r>
            <a:endParaRPr/>
          </a:p>
          <a:p>
            <a:pPr indent="0" lvl="0" marL="457200" rtl="0" algn="r">
              <a:lnSpc>
                <a:spcPct val="100000"/>
              </a:lnSpc>
              <a:spcBef>
                <a:spcPts val="0"/>
              </a:spcBef>
              <a:spcAft>
                <a:spcPts val="0"/>
              </a:spcAft>
              <a:buSzPts val="1600"/>
              <a:buNone/>
            </a:pPr>
            <a:r>
              <a:t/>
            </a:r>
            <a:endParaRPr/>
          </a:p>
          <a:p>
            <a:pPr indent="-330200" lvl="0" marL="457200" rtl="0" algn="r">
              <a:lnSpc>
                <a:spcPct val="100000"/>
              </a:lnSpc>
              <a:spcBef>
                <a:spcPts val="0"/>
              </a:spcBef>
              <a:spcAft>
                <a:spcPts val="0"/>
              </a:spcAft>
              <a:buSzPts val="1600"/>
              <a:buChar char="-"/>
            </a:pPr>
            <a:r>
              <a:rPr lang="en"/>
              <a:t>Because it just couldn't get over its ex, Matlab.</a:t>
            </a:r>
            <a:endParaRPr/>
          </a:p>
          <a:p>
            <a:pPr indent="-330200" lvl="0" marL="457200" rtl="0" algn="r">
              <a:lnSpc>
                <a:spcPct val="100000"/>
              </a:lnSpc>
              <a:spcBef>
                <a:spcPts val="0"/>
              </a:spcBef>
              <a:spcAft>
                <a:spcPts val="0"/>
              </a:spcAft>
              <a:buSzPts val="1600"/>
              <a:buChar char="-"/>
            </a:pPr>
            <a:r>
              <a:t/>
            </a:r>
            <a:endParaRPr/>
          </a:p>
        </p:txBody>
      </p:sp>
      <p:pic>
        <p:nvPicPr>
          <p:cNvPr id="816" name="Google Shape;816;g3e2baacc10d_0_716"/>
          <p:cNvPicPr preferRelativeResize="0"/>
          <p:nvPr/>
        </p:nvPicPr>
        <p:blipFill rotWithShape="1">
          <a:blip r:embed="rId3">
            <a:alphaModFix/>
          </a:blip>
          <a:srcRect b="0" l="0" r="0" t="0"/>
          <a:stretch/>
        </p:blipFill>
        <p:spPr>
          <a:xfrm>
            <a:off x="522125" y="947675"/>
            <a:ext cx="3775375" cy="3792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g3e2baacc10d_0_722"/>
          <p:cNvSpPr txBox="1"/>
          <p:nvPr>
            <p:ph idx="1" type="subTitle"/>
          </p:nvPr>
        </p:nvSpPr>
        <p:spPr>
          <a:xfrm>
            <a:off x="637325" y="3013825"/>
            <a:ext cx="3606900" cy="770100"/>
          </a:xfrm>
          <a:prstGeom prst="rect">
            <a:avLst/>
          </a:prstGeom>
          <a:noFill/>
          <a:ln>
            <a:noFill/>
          </a:ln>
        </p:spPr>
        <p:txBody>
          <a:bodyPr anchorCtr="0" anchor="ctr" bIns="91425" lIns="91425" spcFirstLastPara="1" rIns="91425" wrap="square" tIns="91425">
            <a:noAutofit/>
          </a:bodyPr>
          <a:lstStyle/>
          <a:p>
            <a:pPr indent="-330200" lvl="0" marL="457200" rtl="0" algn="r">
              <a:lnSpc>
                <a:spcPct val="100000"/>
              </a:lnSpc>
              <a:spcBef>
                <a:spcPts val="0"/>
              </a:spcBef>
              <a:spcAft>
                <a:spcPts val="0"/>
              </a:spcAft>
              <a:buSzPts val="1600"/>
              <a:buChar char="-"/>
            </a:pPr>
            <a:r>
              <a:rPr lang="en"/>
              <a:t> Matplotlib is a comprehensive library</a:t>
            </a:r>
            <a:endParaRPr/>
          </a:p>
          <a:p>
            <a:pPr indent="-330200" lvl="0" marL="457200" rtl="0" algn="r">
              <a:lnSpc>
                <a:spcPct val="100000"/>
              </a:lnSpc>
              <a:spcBef>
                <a:spcPts val="0"/>
              </a:spcBef>
              <a:spcAft>
                <a:spcPts val="0"/>
              </a:spcAft>
              <a:buSzPts val="1600"/>
              <a:buChar char="-"/>
            </a:pPr>
            <a:r>
              <a:rPr lang="en"/>
              <a:t>A picture is worth a thousand words</a:t>
            </a:r>
            <a:endParaRPr/>
          </a:p>
          <a:p>
            <a:pPr indent="0" lvl="0" marL="457200" rtl="0" algn="l">
              <a:lnSpc>
                <a:spcPct val="100000"/>
              </a:lnSpc>
              <a:spcBef>
                <a:spcPts val="0"/>
              </a:spcBef>
              <a:spcAft>
                <a:spcPts val="0"/>
              </a:spcAft>
              <a:buSzPts val="1600"/>
              <a:buNone/>
            </a:pPr>
            <a:r>
              <a:t/>
            </a:r>
            <a:endParaRPr/>
          </a:p>
        </p:txBody>
      </p:sp>
      <p:sp>
        <p:nvSpPr>
          <p:cNvPr id="822" name="Google Shape;822;g3e2baacc10d_0_722"/>
          <p:cNvSpPr txBox="1"/>
          <p:nvPr>
            <p:ph type="title"/>
          </p:nvPr>
        </p:nvSpPr>
        <p:spPr>
          <a:xfrm>
            <a:off x="637475" y="1359563"/>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Why do we need it?</a:t>
            </a:r>
            <a:endParaRPr/>
          </a:p>
        </p:txBody>
      </p:sp>
      <p:pic>
        <p:nvPicPr>
          <p:cNvPr id="823" name="Google Shape;823;g3e2baacc10d_0_722"/>
          <p:cNvPicPr preferRelativeResize="0"/>
          <p:nvPr/>
        </p:nvPicPr>
        <p:blipFill rotWithShape="1">
          <a:blip r:embed="rId3">
            <a:alphaModFix/>
          </a:blip>
          <a:srcRect b="0" l="0" r="0" t="0"/>
          <a:stretch/>
        </p:blipFill>
        <p:spPr>
          <a:xfrm>
            <a:off x="4812425" y="1464200"/>
            <a:ext cx="4331574" cy="32486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g3e2baacc10d_0_728"/>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Functionalities</a:t>
            </a:r>
            <a:endParaRPr/>
          </a:p>
        </p:txBody>
      </p:sp>
      <p:sp>
        <p:nvSpPr>
          <p:cNvPr id="829" name="Google Shape;829;g3e2baacc10d_0_728"/>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Data Visualization</a:t>
            </a:r>
            <a:endParaRPr/>
          </a:p>
        </p:txBody>
      </p:sp>
      <p:pic>
        <p:nvPicPr>
          <p:cNvPr id="830" name="Google Shape;830;g3e2baacc10d_0_728"/>
          <p:cNvPicPr preferRelativeResize="0"/>
          <p:nvPr/>
        </p:nvPicPr>
        <p:blipFill rotWithShape="1">
          <a:blip r:embed="rId3">
            <a:alphaModFix/>
          </a:blip>
          <a:srcRect b="0" l="0" r="0" t="0"/>
          <a:stretch/>
        </p:blipFill>
        <p:spPr>
          <a:xfrm>
            <a:off x="152400" y="152400"/>
            <a:ext cx="4519100" cy="4519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g3e2baacc10d_0_734"/>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Functionalities</a:t>
            </a:r>
            <a:endParaRPr/>
          </a:p>
        </p:txBody>
      </p:sp>
      <p:sp>
        <p:nvSpPr>
          <p:cNvPr id="836" name="Google Shape;836;g3e2baacc10d_0_734"/>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-Plotting</a:t>
            </a:r>
            <a:endParaRPr/>
          </a:p>
          <a:p>
            <a:pPr indent="0" lvl="0" marL="0" rtl="0" algn="r">
              <a:lnSpc>
                <a:spcPct val="100000"/>
              </a:lnSpc>
              <a:spcBef>
                <a:spcPts val="0"/>
              </a:spcBef>
              <a:spcAft>
                <a:spcPts val="0"/>
              </a:spcAft>
              <a:buSzPts val="1600"/>
              <a:buNone/>
            </a:pPr>
            <a:r>
              <a:rPr lang="en"/>
              <a:t>-labeling</a:t>
            </a:r>
            <a:endParaRPr/>
          </a:p>
        </p:txBody>
      </p:sp>
      <p:pic>
        <p:nvPicPr>
          <p:cNvPr id="837" name="Google Shape;837;g3e2baacc10d_0_734"/>
          <p:cNvPicPr preferRelativeResize="0"/>
          <p:nvPr/>
        </p:nvPicPr>
        <p:blipFill rotWithShape="1">
          <a:blip r:embed="rId3">
            <a:alphaModFix/>
          </a:blip>
          <a:srcRect b="0" l="0" r="0" t="0"/>
          <a:stretch/>
        </p:blipFill>
        <p:spPr>
          <a:xfrm>
            <a:off x="152400" y="152400"/>
            <a:ext cx="3840601" cy="45555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g3e2baacc10d_0_740"/>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Functionalities</a:t>
            </a:r>
            <a:endParaRPr/>
          </a:p>
        </p:txBody>
      </p:sp>
      <p:sp>
        <p:nvSpPr>
          <p:cNvPr id="843" name="Google Shape;843;g3e2baacc10d_0_740"/>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330200" lvl="0" marL="457200" rtl="0" algn="r">
              <a:lnSpc>
                <a:spcPct val="100000"/>
              </a:lnSpc>
              <a:spcBef>
                <a:spcPts val="0"/>
              </a:spcBef>
              <a:spcAft>
                <a:spcPts val="0"/>
              </a:spcAft>
              <a:buSzPts val="1600"/>
              <a:buChar char="-"/>
            </a:pPr>
            <a:r>
              <a:rPr lang="en"/>
              <a:t>Easy to comply with another libraries</a:t>
            </a:r>
            <a:endParaRPr/>
          </a:p>
        </p:txBody>
      </p:sp>
      <p:pic>
        <p:nvPicPr>
          <p:cNvPr id="844" name="Google Shape;844;g3e2baacc10d_0_740"/>
          <p:cNvPicPr preferRelativeResize="0"/>
          <p:nvPr/>
        </p:nvPicPr>
        <p:blipFill rotWithShape="1">
          <a:blip r:embed="rId3">
            <a:alphaModFix/>
          </a:blip>
          <a:srcRect b="0" l="0" r="0" t="0"/>
          <a:stretch/>
        </p:blipFill>
        <p:spPr>
          <a:xfrm>
            <a:off x="152400" y="152400"/>
            <a:ext cx="2981550" cy="4508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3e2baacc10d_0_746"/>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Functionalities</a:t>
            </a:r>
            <a:endParaRPr/>
          </a:p>
        </p:txBody>
      </p:sp>
      <p:sp>
        <p:nvSpPr>
          <p:cNvPr id="850" name="Google Shape;850;g3e2baacc10d_0_746"/>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330200" lvl="0" marL="457200" rtl="0" algn="r">
              <a:lnSpc>
                <a:spcPct val="100000"/>
              </a:lnSpc>
              <a:spcBef>
                <a:spcPts val="0"/>
              </a:spcBef>
              <a:spcAft>
                <a:spcPts val="0"/>
              </a:spcAft>
              <a:buSzPts val="1600"/>
              <a:buChar char="-"/>
            </a:pPr>
            <a:r>
              <a:rPr lang="en"/>
              <a:t>Object Oriented</a:t>
            </a:r>
            <a:endParaRPr/>
          </a:p>
        </p:txBody>
      </p:sp>
      <p:pic>
        <p:nvPicPr>
          <p:cNvPr id="851" name="Google Shape;851;g3e2baacc10d_0_746"/>
          <p:cNvPicPr preferRelativeResize="0"/>
          <p:nvPr/>
        </p:nvPicPr>
        <p:blipFill rotWithShape="1">
          <a:blip r:embed="rId3">
            <a:alphaModFix/>
          </a:blip>
          <a:srcRect b="0" l="0" r="0" t="0"/>
          <a:stretch/>
        </p:blipFill>
        <p:spPr>
          <a:xfrm>
            <a:off x="0" y="1469625"/>
            <a:ext cx="5467150" cy="3145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g3e2baacc10d_0_752"/>
          <p:cNvSpPr txBox="1"/>
          <p:nvPr>
            <p:ph type="title"/>
          </p:nvPr>
        </p:nvSpPr>
        <p:spPr>
          <a:xfrm>
            <a:off x="713225" y="795313"/>
            <a:ext cx="3596400" cy="612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t>Training a machine on a huge dataset</a:t>
            </a:r>
            <a:endParaRPr sz="2000"/>
          </a:p>
        </p:txBody>
      </p:sp>
      <p:sp>
        <p:nvSpPr>
          <p:cNvPr id="857" name="Google Shape;857;g3e2baacc10d_0_752"/>
          <p:cNvSpPr txBox="1"/>
          <p:nvPr>
            <p:ph idx="2" type="subTitle"/>
          </p:nvPr>
        </p:nvSpPr>
        <p:spPr>
          <a:xfrm>
            <a:off x="713225" y="2683088"/>
            <a:ext cx="3596400" cy="45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500"/>
              <a:buNone/>
            </a:pPr>
            <a:r>
              <a:t/>
            </a:r>
            <a:endParaRPr/>
          </a:p>
        </p:txBody>
      </p:sp>
      <p:sp>
        <p:nvSpPr>
          <p:cNvPr id="858" name="Google Shape;858;g3e2baacc10d_0_752"/>
          <p:cNvSpPr txBox="1"/>
          <p:nvPr>
            <p:ph idx="3" type="title"/>
          </p:nvPr>
        </p:nvSpPr>
        <p:spPr>
          <a:xfrm>
            <a:off x="3601525" y="1408225"/>
            <a:ext cx="5056500" cy="1371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t>ML is a subset of AI where you train data to machines, it processes and act accordingly. </a:t>
            </a:r>
            <a:endParaRPr sz="2000"/>
          </a:p>
        </p:txBody>
      </p:sp>
      <p:sp>
        <p:nvSpPr>
          <p:cNvPr id="859" name="Google Shape;859;g3e2baacc10d_0_752"/>
          <p:cNvSpPr txBox="1"/>
          <p:nvPr>
            <p:ph idx="4" type="subTitle"/>
          </p:nvPr>
        </p:nvSpPr>
        <p:spPr>
          <a:xfrm>
            <a:off x="713225" y="3892788"/>
            <a:ext cx="3596400" cy="45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500"/>
              <a:buNone/>
            </a:pPr>
            <a:r>
              <a:t/>
            </a:r>
            <a:endParaRPr/>
          </a:p>
        </p:txBody>
      </p:sp>
      <p:sp>
        <p:nvSpPr>
          <p:cNvPr id="860" name="Google Shape;860;g3e2baacc10d_0_752"/>
          <p:cNvSpPr txBox="1"/>
          <p:nvPr>
            <p:ph idx="5" type="title"/>
          </p:nvPr>
        </p:nvSpPr>
        <p:spPr>
          <a:xfrm>
            <a:off x="713225" y="2779713"/>
            <a:ext cx="3596400" cy="612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t>Value Prediction</a:t>
            </a:r>
            <a:endParaRPr/>
          </a:p>
        </p:txBody>
      </p:sp>
      <p:sp>
        <p:nvSpPr>
          <p:cNvPr id="861" name="Google Shape;861;g3e2baacc10d_0_752"/>
          <p:cNvSpPr txBox="1"/>
          <p:nvPr/>
        </p:nvSpPr>
        <p:spPr>
          <a:xfrm>
            <a:off x="3702075" y="3138500"/>
            <a:ext cx="38406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1" i="0" lang="en" sz="2000" u="none" cap="none" strike="noStrike">
                <a:solidFill>
                  <a:schemeClr val="lt2"/>
                </a:solidFill>
                <a:latin typeface="El Messiri"/>
                <a:ea typeface="El Messiri"/>
                <a:cs typeface="El Messiri"/>
                <a:sym typeface="El Messiri"/>
              </a:rPr>
              <a:t>to make machine do work without actually giving guidelines , by giving them training data.</a:t>
            </a:r>
            <a:endParaRPr b="1" i="0" sz="4600" u="none" cap="none" strike="noStrike">
              <a:solidFill>
                <a:schemeClr val="lt2"/>
              </a:solidFill>
              <a:latin typeface="El Messiri"/>
              <a:ea typeface="El Messiri"/>
              <a:cs typeface="El Messiri"/>
              <a:sym typeface="El Messiri"/>
            </a:endParaRPr>
          </a:p>
        </p:txBody>
      </p:sp>
      <p:sp>
        <p:nvSpPr>
          <p:cNvPr id="862" name="Google Shape;862;g3e2baacc10d_0_752"/>
          <p:cNvSpPr txBox="1"/>
          <p:nvPr/>
        </p:nvSpPr>
        <p:spPr>
          <a:xfrm>
            <a:off x="0" y="0"/>
            <a:ext cx="8429700" cy="6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0" lang="en" sz="3300" u="none" cap="none" strike="noStrike">
                <a:solidFill>
                  <a:schemeClr val="dk1"/>
                </a:solidFill>
                <a:latin typeface="El Messiri"/>
                <a:ea typeface="El Messiri"/>
                <a:cs typeface="El Messiri"/>
                <a:sym typeface="El Messiri"/>
              </a:rPr>
              <a:t>Introduction to ML</a:t>
            </a:r>
            <a:endParaRPr b="1" i="0" sz="3300" u="none" cap="none" strike="noStrike">
              <a:solidFill>
                <a:schemeClr val="dk1"/>
              </a:solidFill>
              <a:latin typeface="El Messiri"/>
              <a:ea typeface="El Messiri"/>
              <a:cs typeface="El Messiri"/>
              <a:sym typeface="El Messi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g3e2baacc10d_0_762"/>
          <p:cNvSpPr txBox="1"/>
          <p:nvPr>
            <p:ph type="title"/>
          </p:nvPr>
        </p:nvSpPr>
        <p:spPr>
          <a:xfrm>
            <a:off x="713225" y="795327"/>
            <a:ext cx="4073700" cy="2667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t>A deviation from the traditional programming approach (where each step in the concerned process is to be programmed explicitly). Here, machines are “taught” to emulate human decisions and recognize patterns in data with the help of various machine learning algorithms. </a:t>
            </a:r>
            <a:endParaRPr sz="2000"/>
          </a:p>
        </p:txBody>
      </p:sp>
      <p:sp>
        <p:nvSpPr>
          <p:cNvPr id="868" name="Google Shape;868;g3e2baacc10d_0_762"/>
          <p:cNvSpPr txBox="1"/>
          <p:nvPr>
            <p:ph idx="2" type="subTitle"/>
          </p:nvPr>
        </p:nvSpPr>
        <p:spPr>
          <a:xfrm>
            <a:off x="713225" y="2683088"/>
            <a:ext cx="3596400" cy="45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500"/>
              <a:buNone/>
            </a:pPr>
            <a:r>
              <a:t/>
            </a:r>
            <a:endParaRPr/>
          </a:p>
        </p:txBody>
      </p:sp>
      <p:sp>
        <p:nvSpPr>
          <p:cNvPr id="869" name="Google Shape;869;g3e2baacc10d_0_762"/>
          <p:cNvSpPr txBox="1"/>
          <p:nvPr>
            <p:ph idx="3" type="title"/>
          </p:nvPr>
        </p:nvSpPr>
        <p:spPr>
          <a:xfrm>
            <a:off x="5004300" y="1397350"/>
            <a:ext cx="5056500" cy="1371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t>Machine learning</a:t>
            </a:r>
            <a:endParaRPr sz="2000"/>
          </a:p>
        </p:txBody>
      </p:sp>
      <p:sp>
        <p:nvSpPr>
          <p:cNvPr id="870" name="Google Shape;870;g3e2baacc10d_0_762"/>
          <p:cNvSpPr txBox="1"/>
          <p:nvPr>
            <p:ph idx="4" type="subTitle"/>
          </p:nvPr>
        </p:nvSpPr>
        <p:spPr>
          <a:xfrm>
            <a:off x="713225" y="3892788"/>
            <a:ext cx="3596400" cy="45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500"/>
              <a:buNone/>
            </a:pPr>
            <a:r>
              <a:t/>
            </a:r>
            <a:endParaRPr/>
          </a:p>
        </p:txBody>
      </p:sp>
      <p:sp>
        <p:nvSpPr>
          <p:cNvPr id="871" name="Google Shape;871;g3e2baacc10d_0_762"/>
          <p:cNvSpPr txBox="1"/>
          <p:nvPr>
            <p:ph idx="5" type="title"/>
          </p:nvPr>
        </p:nvSpPr>
        <p:spPr>
          <a:xfrm>
            <a:off x="713225" y="4149863"/>
            <a:ext cx="3596400" cy="612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t>…..</a:t>
            </a:r>
            <a:endParaRPr/>
          </a:p>
        </p:txBody>
      </p:sp>
      <p:sp>
        <p:nvSpPr>
          <p:cNvPr id="872" name="Google Shape;872;g3e2baacc10d_0_762"/>
          <p:cNvSpPr txBox="1"/>
          <p:nvPr/>
        </p:nvSpPr>
        <p:spPr>
          <a:xfrm>
            <a:off x="4786925" y="3225500"/>
            <a:ext cx="3840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1" i="0" lang="en" sz="2000" u="none" cap="none" strike="noStrike">
                <a:solidFill>
                  <a:schemeClr val="lt2"/>
                </a:solidFill>
                <a:latin typeface="El Messiri"/>
                <a:ea typeface="El Messiri"/>
                <a:cs typeface="El Messiri"/>
                <a:sym typeface="El Messiri"/>
              </a:rPr>
              <a:t>Type of AI</a:t>
            </a:r>
            <a:endParaRPr b="1" i="0" sz="4600" u="none" cap="none" strike="noStrike">
              <a:solidFill>
                <a:schemeClr val="lt2"/>
              </a:solidFill>
              <a:latin typeface="El Messiri"/>
              <a:ea typeface="El Messiri"/>
              <a:cs typeface="El Messiri"/>
              <a:sym typeface="El Messiri"/>
            </a:endParaRPr>
          </a:p>
        </p:txBody>
      </p:sp>
      <p:sp>
        <p:nvSpPr>
          <p:cNvPr id="873" name="Google Shape;873;g3e2baacc10d_0_762"/>
          <p:cNvSpPr txBox="1"/>
          <p:nvPr/>
        </p:nvSpPr>
        <p:spPr>
          <a:xfrm>
            <a:off x="0" y="0"/>
            <a:ext cx="8429700" cy="6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0" lang="en" sz="3300" u="none" cap="none" strike="noStrike">
                <a:solidFill>
                  <a:schemeClr val="dk1"/>
                </a:solidFill>
                <a:latin typeface="El Messiri"/>
                <a:ea typeface="El Messiri"/>
                <a:cs typeface="El Messiri"/>
                <a:sym typeface="El Messiri"/>
              </a:rPr>
              <a:t>Introduction to ML</a:t>
            </a:r>
            <a:endParaRPr b="1" i="0" sz="3300" u="none" cap="none" strike="noStrike">
              <a:solidFill>
                <a:schemeClr val="dk1"/>
              </a:solidFill>
              <a:latin typeface="El Messiri"/>
              <a:ea typeface="El Messiri"/>
              <a:cs typeface="El Messiri"/>
              <a:sym typeface="El Messi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7"/>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Travis Oliphant</a:t>
            </a:r>
            <a:endParaRPr/>
          </a:p>
          <a:p>
            <a:pPr indent="0" lvl="0" marL="0" rtl="0" algn="r">
              <a:lnSpc>
                <a:spcPct val="100000"/>
              </a:lnSpc>
              <a:spcBef>
                <a:spcPts val="0"/>
              </a:spcBef>
              <a:spcAft>
                <a:spcPts val="0"/>
              </a:spcAft>
              <a:buSzPts val="1600"/>
              <a:buNone/>
            </a:pPr>
            <a:r>
              <a:rPr lang="en"/>
              <a:t>-was implemented in C</a:t>
            </a:r>
            <a:endParaRPr/>
          </a:p>
        </p:txBody>
      </p:sp>
      <p:sp>
        <p:nvSpPr>
          <p:cNvPr id="679" name="Google Shape;679;p7"/>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Numpy</a:t>
            </a:r>
            <a:endParaRPr/>
          </a:p>
        </p:txBody>
      </p:sp>
      <p:pic>
        <p:nvPicPr>
          <p:cNvPr id="680" name="Google Shape;680;p7"/>
          <p:cNvPicPr preferRelativeResize="0"/>
          <p:nvPr/>
        </p:nvPicPr>
        <p:blipFill rotWithShape="1">
          <a:blip r:embed="rId3">
            <a:alphaModFix/>
          </a:blip>
          <a:srcRect b="0" l="0" r="0" t="0"/>
          <a:stretch/>
        </p:blipFill>
        <p:spPr>
          <a:xfrm>
            <a:off x="337225" y="1074900"/>
            <a:ext cx="5921426" cy="36488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g3e2baacc10d_0_1084"/>
          <p:cNvSpPr txBox="1"/>
          <p:nvPr>
            <p:ph idx="1" type="subTitle"/>
          </p:nvPr>
        </p:nvSpPr>
        <p:spPr>
          <a:xfrm>
            <a:off x="928925" y="1888175"/>
            <a:ext cx="6023100" cy="455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a:t>Find total, average, pass/fail, grade of each students using functions, OOP</a:t>
            </a:r>
            <a:endParaRPr/>
          </a:p>
          <a:p>
            <a:pPr indent="-323850" lvl="0" marL="457200" rtl="0" algn="l">
              <a:spcBef>
                <a:spcPts val="0"/>
              </a:spcBef>
              <a:spcAft>
                <a:spcPts val="0"/>
              </a:spcAft>
              <a:buSzPts val="1500"/>
              <a:buChar char="-"/>
            </a:pPr>
            <a:r>
              <a:rPr lang="en"/>
              <a:t>Using Numpy array ( find who scored highest, no. of students scoring highest in maths</a:t>
            </a:r>
            <a:endParaRPr/>
          </a:p>
        </p:txBody>
      </p:sp>
      <p:sp>
        <p:nvSpPr>
          <p:cNvPr id="879" name="Google Shape;879;g3e2baacc10d_0_1084"/>
          <p:cNvSpPr txBox="1"/>
          <p:nvPr>
            <p:ph type="title"/>
          </p:nvPr>
        </p:nvSpPr>
        <p:spPr>
          <a:xfrm>
            <a:off x="713225" y="795325"/>
            <a:ext cx="7649100" cy="6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Grades of 5 students and any three subjects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8"/>
          <p:cNvSpPr txBox="1"/>
          <p:nvPr>
            <p:ph type="title"/>
          </p:nvPr>
        </p:nvSpPr>
        <p:spPr>
          <a:xfrm>
            <a:off x="637475" y="1359563"/>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Why do we need it?</a:t>
            </a:r>
            <a:endParaRPr/>
          </a:p>
        </p:txBody>
      </p:sp>
      <p:sp>
        <p:nvSpPr>
          <p:cNvPr id="686" name="Google Shape;686;p8"/>
          <p:cNvSpPr txBox="1"/>
          <p:nvPr>
            <p:ph idx="1" type="subTitle"/>
          </p:nvPr>
        </p:nvSpPr>
        <p:spPr>
          <a:xfrm>
            <a:off x="637325" y="3013825"/>
            <a:ext cx="3606900" cy="770100"/>
          </a:xfrm>
          <a:prstGeom prst="rect">
            <a:avLst/>
          </a:prstGeom>
          <a:noFill/>
          <a:ln>
            <a:noFill/>
          </a:ln>
        </p:spPr>
        <p:txBody>
          <a:bodyPr anchorCtr="0" anchor="ctr" bIns="91425" lIns="91425" spcFirstLastPara="1" rIns="91425" wrap="square" tIns="91425">
            <a:noAutofit/>
          </a:bodyPr>
          <a:lstStyle/>
          <a:p>
            <a:pPr indent="-330200" lvl="0" marL="457200" rtl="0" algn="r">
              <a:lnSpc>
                <a:spcPct val="100000"/>
              </a:lnSpc>
              <a:spcBef>
                <a:spcPts val="0"/>
              </a:spcBef>
              <a:spcAft>
                <a:spcPts val="0"/>
              </a:spcAft>
              <a:buSzPts val="1600"/>
              <a:buChar char="-"/>
            </a:pPr>
            <a:r>
              <a:rPr lang="en"/>
              <a:t>Can work in huge datasets</a:t>
            </a:r>
            <a:endParaRPr/>
          </a:p>
          <a:p>
            <a:pPr indent="-330200" lvl="0" marL="457200" rtl="0" algn="r">
              <a:lnSpc>
                <a:spcPct val="100000"/>
              </a:lnSpc>
              <a:spcBef>
                <a:spcPts val="0"/>
              </a:spcBef>
              <a:spcAft>
                <a:spcPts val="0"/>
              </a:spcAft>
              <a:buSzPts val="1600"/>
              <a:buChar char="-"/>
            </a:pPr>
            <a:r>
              <a:rPr lang="en"/>
              <a:t>Faster for multidimensional array</a:t>
            </a:r>
            <a:endParaRPr/>
          </a:p>
        </p:txBody>
      </p:sp>
      <p:pic>
        <p:nvPicPr>
          <p:cNvPr id="687" name="Google Shape;687;p8"/>
          <p:cNvPicPr preferRelativeResize="0"/>
          <p:nvPr/>
        </p:nvPicPr>
        <p:blipFill rotWithShape="1">
          <a:blip r:embed="rId3">
            <a:alphaModFix/>
          </a:blip>
          <a:srcRect b="0" l="0" r="0" t="0"/>
          <a:stretch/>
        </p:blipFill>
        <p:spPr>
          <a:xfrm>
            <a:off x="5821675" y="2255150"/>
            <a:ext cx="3183651" cy="2428326"/>
          </a:xfrm>
          <a:prstGeom prst="rect">
            <a:avLst/>
          </a:prstGeom>
          <a:noFill/>
          <a:ln>
            <a:noFill/>
          </a:ln>
        </p:spPr>
      </p:pic>
      <p:pic>
        <p:nvPicPr>
          <p:cNvPr id="688" name="Google Shape;688;p8"/>
          <p:cNvPicPr preferRelativeResize="0"/>
          <p:nvPr/>
        </p:nvPicPr>
        <p:blipFill rotWithShape="1">
          <a:blip r:embed="rId4">
            <a:alphaModFix/>
          </a:blip>
          <a:srcRect b="0" l="0" r="0" t="0"/>
          <a:stretch/>
        </p:blipFill>
        <p:spPr>
          <a:xfrm>
            <a:off x="5821675" y="169150"/>
            <a:ext cx="1933800" cy="208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9"/>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Numpy Arrays</a:t>
            </a:r>
            <a:endParaRPr/>
          </a:p>
        </p:txBody>
      </p:sp>
      <p:sp>
        <p:nvSpPr>
          <p:cNvPr id="694" name="Google Shape;694;p9"/>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-list</a:t>
            </a:r>
            <a:endParaRPr/>
          </a:p>
          <a:p>
            <a:pPr indent="0" lvl="0" marL="0" rtl="0" algn="r">
              <a:lnSpc>
                <a:spcPct val="100000"/>
              </a:lnSpc>
              <a:spcBef>
                <a:spcPts val="0"/>
              </a:spcBef>
              <a:spcAft>
                <a:spcPts val="0"/>
              </a:spcAft>
              <a:buSzPts val="1600"/>
              <a:buNone/>
            </a:pPr>
            <a:r>
              <a:rPr lang="en"/>
              <a:t>-np.zeros()</a:t>
            </a:r>
            <a:endParaRPr/>
          </a:p>
          <a:p>
            <a:pPr indent="0" lvl="0" marL="0" rtl="0" algn="r">
              <a:lnSpc>
                <a:spcPct val="100000"/>
              </a:lnSpc>
              <a:spcBef>
                <a:spcPts val="0"/>
              </a:spcBef>
              <a:spcAft>
                <a:spcPts val="0"/>
              </a:spcAft>
              <a:buSzPts val="1600"/>
              <a:buNone/>
            </a:pPr>
            <a:r>
              <a:rPr lang="en"/>
              <a:t>-np.ones()</a:t>
            </a:r>
            <a:endParaRPr/>
          </a:p>
          <a:p>
            <a:pPr indent="0" lvl="0" marL="0" rtl="0" algn="r">
              <a:lnSpc>
                <a:spcPct val="100000"/>
              </a:lnSpc>
              <a:spcBef>
                <a:spcPts val="0"/>
              </a:spcBef>
              <a:spcAft>
                <a:spcPts val="0"/>
              </a:spcAft>
              <a:buSzPts val="1600"/>
              <a:buNone/>
            </a:pPr>
            <a:r>
              <a:rPr lang="en"/>
              <a:t>-np.random.randint()</a:t>
            </a:r>
            <a:endParaRPr/>
          </a:p>
        </p:txBody>
      </p:sp>
      <p:pic>
        <p:nvPicPr>
          <p:cNvPr id="695" name="Google Shape;695;p9"/>
          <p:cNvPicPr preferRelativeResize="0"/>
          <p:nvPr/>
        </p:nvPicPr>
        <p:blipFill rotWithShape="1">
          <a:blip r:embed="rId3">
            <a:alphaModFix/>
          </a:blip>
          <a:srcRect b="0" l="0" r="0" t="0"/>
          <a:stretch/>
        </p:blipFill>
        <p:spPr>
          <a:xfrm>
            <a:off x="119775" y="1354750"/>
            <a:ext cx="4519101" cy="33086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10"/>
          <p:cNvSpPr txBox="1"/>
          <p:nvPr>
            <p:ph type="title"/>
          </p:nvPr>
        </p:nvSpPr>
        <p:spPr>
          <a:xfrm>
            <a:off x="637475" y="1359563"/>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Reshaping</a:t>
            </a:r>
            <a:endParaRPr/>
          </a:p>
        </p:txBody>
      </p:sp>
      <p:sp>
        <p:nvSpPr>
          <p:cNvPr id="701" name="Google Shape;701;p10"/>
          <p:cNvSpPr txBox="1"/>
          <p:nvPr>
            <p:ph idx="1" type="subTitle"/>
          </p:nvPr>
        </p:nvSpPr>
        <p:spPr>
          <a:xfrm>
            <a:off x="637325" y="3013825"/>
            <a:ext cx="3606900" cy="770100"/>
          </a:xfrm>
          <a:prstGeom prst="rect">
            <a:avLst/>
          </a:prstGeom>
          <a:noFill/>
          <a:ln>
            <a:noFill/>
          </a:ln>
        </p:spPr>
        <p:txBody>
          <a:bodyPr anchorCtr="0" anchor="ctr" bIns="91425" lIns="91425" spcFirstLastPara="1" rIns="91425" wrap="square" tIns="91425">
            <a:noAutofit/>
          </a:bodyPr>
          <a:lstStyle/>
          <a:p>
            <a:pPr indent="-330200" lvl="0" marL="457200" rtl="0" algn="r">
              <a:lnSpc>
                <a:spcPct val="100000"/>
              </a:lnSpc>
              <a:spcBef>
                <a:spcPts val="0"/>
              </a:spcBef>
              <a:spcAft>
                <a:spcPts val="0"/>
              </a:spcAft>
              <a:buSzPts val="1600"/>
              <a:buChar char="-"/>
            </a:pPr>
            <a:r>
              <a:rPr lang="en"/>
              <a:t>np.reshape()</a:t>
            </a:r>
            <a:endParaRPr/>
          </a:p>
        </p:txBody>
      </p:sp>
      <p:pic>
        <p:nvPicPr>
          <p:cNvPr id="702" name="Google Shape;702;p10"/>
          <p:cNvPicPr preferRelativeResize="0"/>
          <p:nvPr/>
        </p:nvPicPr>
        <p:blipFill rotWithShape="1">
          <a:blip r:embed="rId3">
            <a:alphaModFix/>
          </a:blip>
          <a:srcRect b="0" l="0" r="0" t="0"/>
          <a:stretch/>
        </p:blipFill>
        <p:spPr>
          <a:xfrm>
            <a:off x="4940475" y="1359575"/>
            <a:ext cx="3521825" cy="3323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11"/>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Broadcasting</a:t>
            </a:r>
            <a:endParaRPr/>
          </a:p>
        </p:txBody>
      </p:sp>
      <p:sp>
        <p:nvSpPr>
          <p:cNvPr id="708" name="Google Shape;708;p11"/>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-stretching of the number along the dimension</a:t>
            </a:r>
            <a:endParaRPr/>
          </a:p>
          <a:p>
            <a:pPr indent="0" lvl="0" marL="0" rtl="0" algn="r">
              <a:lnSpc>
                <a:spcPct val="100000"/>
              </a:lnSpc>
              <a:spcBef>
                <a:spcPts val="0"/>
              </a:spcBef>
              <a:spcAft>
                <a:spcPts val="0"/>
              </a:spcAft>
              <a:buSzPts val="1600"/>
              <a:buNone/>
            </a:pPr>
            <a:r>
              <a:rPr lang="en"/>
              <a:t>-when two shapes are incompatible</a:t>
            </a:r>
            <a:endParaRPr/>
          </a:p>
        </p:txBody>
      </p:sp>
      <p:pic>
        <p:nvPicPr>
          <p:cNvPr id="709" name="Google Shape;709;p11"/>
          <p:cNvPicPr preferRelativeResize="0"/>
          <p:nvPr/>
        </p:nvPicPr>
        <p:blipFill rotWithShape="1">
          <a:blip r:embed="rId3">
            <a:alphaModFix/>
          </a:blip>
          <a:srcRect b="0" l="0" r="0" t="0"/>
          <a:stretch/>
        </p:blipFill>
        <p:spPr>
          <a:xfrm>
            <a:off x="326400" y="2657650"/>
            <a:ext cx="4048125" cy="1864525"/>
          </a:xfrm>
          <a:prstGeom prst="rect">
            <a:avLst/>
          </a:prstGeom>
          <a:noFill/>
          <a:ln>
            <a:noFill/>
          </a:ln>
        </p:spPr>
      </p:pic>
      <p:pic>
        <p:nvPicPr>
          <p:cNvPr id="710" name="Google Shape;710;p11"/>
          <p:cNvPicPr preferRelativeResize="0"/>
          <p:nvPr/>
        </p:nvPicPr>
        <p:blipFill rotWithShape="1">
          <a:blip r:embed="rId4">
            <a:alphaModFix/>
          </a:blip>
          <a:srcRect b="0" l="0" r="0" t="0"/>
          <a:stretch/>
        </p:blipFill>
        <p:spPr>
          <a:xfrm>
            <a:off x="261150" y="304800"/>
            <a:ext cx="4113374" cy="2352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12"/>
          <p:cNvSpPr txBox="1"/>
          <p:nvPr>
            <p:ph type="title"/>
          </p:nvPr>
        </p:nvSpPr>
        <p:spPr>
          <a:xfrm>
            <a:off x="637475" y="1359563"/>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Slicing &amp; Indexing</a:t>
            </a:r>
            <a:endParaRPr/>
          </a:p>
        </p:txBody>
      </p:sp>
      <p:sp>
        <p:nvSpPr>
          <p:cNvPr id="716" name="Google Shape;716;p12"/>
          <p:cNvSpPr txBox="1"/>
          <p:nvPr>
            <p:ph idx="1" type="subTitle"/>
          </p:nvPr>
        </p:nvSpPr>
        <p:spPr>
          <a:xfrm>
            <a:off x="637475" y="2571751"/>
            <a:ext cx="3606900" cy="770100"/>
          </a:xfrm>
          <a:prstGeom prst="rect">
            <a:avLst/>
          </a:prstGeom>
          <a:noFill/>
          <a:ln>
            <a:noFill/>
          </a:ln>
        </p:spPr>
        <p:txBody>
          <a:bodyPr anchorCtr="0" anchor="ctr" bIns="91425" lIns="91425" spcFirstLastPara="1" rIns="91425" wrap="square" tIns="91425">
            <a:noAutofit/>
          </a:bodyPr>
          <a:lstStyle/>
          <a:p>
            <a:pPr indent="-330200" lvl="0" marL="457200" rtl="0" algn="r">
              <a:lnSpc>
                <a:spcPct val="100000"/>
              </a:lnSpc>
              <a:spcBef>
                <a:spcPts val="0"/>
              </a:spcBef>
              <a:spcAft>
                <a:spcPts val="0"/>
              </a:spcAft>
              <a:buSzPts val="1600"/>
              <a:buChar char="-"/>
            </a:pPr>
            <a:r>
              <a:rPr lang="en"/>
              <a:t>Arr[0]</a:t>
            </a:r>
            <a:endParaRPr/>
          </a:p>
          <a:p>
            <a:pPr indent="-330200" lvl="0" marL="457200" rtl="0" algn="r">
              <a:lnSpc>
                <a:spcPct val="100000"/>
              </a:lnSpc>
              <a:spcBef>
                <a:spcPts val="0"/>
              </a:spcBef>
              <a:spcAft>
                <a:spcPts val="0"/>
              </a:spcAft>
              <a:buSzPts val="1600"/>
              <a:buChar char="-"/>
            </a:pPr>
            <a:r>
              <a:rPr lang="en"/>
              <a:t>Arr[:]</a:t>
            </a:r>
            <a:endParaRPr/>
          </a:p>
          <a:p>
            <a:pPr indent="-330200" lvl="0" marL="457200" rtl="0" algn="r">
              <a:lnSpc>
                <a:spcPct val="100000"/>
              </a:lnSpc>
              <a:spcBef>
                <a:spcPts val="0"/>
              </a:spcBef>
              <a:spcAft>
                <a:spcPts val="0"/>
              </a:spcAft>
              <a:buSzPts val="1600"/>
              <a:buChar char="-"/>
            </a:pPr>
            <a:r>
              <a:rPr lang="en"/>
              <a:t>arr[:-1]</a:t>
            </a:r>
            <a:endParaRPr/>
          </a:p>
        </p:txBody>
      </p:sp>
      <p:pic>
        <p:nvPicPr>
          <p:cNvPr id="717" name="Google Shape;717;p12"/>
          <p:cNvPicPr preferRelativeResize="0"/>
          <p:nvPr/>
        </p:nvPicPr>
        <p:blipFill rotWithShape="1">
          <a:blip r:embed="rId3">
            <a:alphaModFix/>
          </a:blip>
          <a:srcRect b="0" l="0" r="0" t="0"/>
          <a:stretch/>
        </p:blipFill>
        <p:spPr>
          <a:xfrm>
            <a:off x="6254850" y="2746775"/>
            <a:ext cx="2889150" cy="1922600"/>
          </a:xfrm>
          <a:prstGeom prst="rect">
            <a:avLst/>
          </a:prstGeom>
          <a:noFill/>
          <a:ln>
            <a:noFill/>
          </a:ln>
        </p:spPr>
      </p:pic>
      <p:pic>
        <p:nvPicPr>
          <p:cNvPr id="718" name="Google Shape;718;p12"/>
          <p:cNvPicPr preferRelativeResize="0"/>
          <p:nvPr/>
        </p:nvPicPr>
        <p:blipFill rotWithShape="1">
          <a:blip r:embed="rId4">
            <a:alphaModFix/>
          </a:blip>
          <a:srcRect b="0" l="0" r="0" t="0"/>
          <a:stretch/>
        </p:blipFill>
        <p:spPr>
          <a:xfrm>
            <a:off x="6254850" y="965600"/>
            <a:ext cx="2889150" cy="1781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3"/>
          <p:cNvSpPr txBox="1"/>
          <p:nvPr>
            <p:ph type="title"/>
          </p:nvPr>
        </p:nvSpPr>
        <p:spPr>
          <a:xfrm>
            <a:off x="4824050" y="1354750"/>
            <a:ext cx="3606900" cy="14412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400"/>
              <a:buNone/>
            </a:pPr>
            <a:r>
              <a:rPr lang="en"/>
              <a:t>Identity Matrix</a:t>
            </a:r>
            <a:endParaRPr/>
          </a:p>
        </p:txBody>
      </p:sp>
      <p:sp>
        <p:nvSpPr>
          <p:cNvPr id="724" name="Google Shape;724;p13"/>
          <p:cNvSpPr txBox="1"/>
          <p:nvPr>
            <p:ph idx="1" type="subTitle"/>
          </p:nvPr>
        </p:nvSpPr>
        <p:spPr>
          <a:xfrm>
            <a:off x="4823900" y="3009013"/>
            <a:ext cx="3606900" cy="770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600"/>
              <a:buNone/>
            </a:pPr>
            <a:r>
              <a:rPr lang="en"/>
              <a:t>-np.eye()</a:t>
            </a:r>
            <a:endParaRPr/>
          </a:p>
          <a:p>
            <a:pPr indent="0" lvl="0" marL="0" rtl="0" algn="r">
              <a:lnSpc>
                <a:spcPct val="100000"/>
              </a:lnSpc>
              <a:spcBef>
                <a:spcPts val="0"/>
              </a:spcBef>
              <a:spcAft>
                <a:spcPts val="0"/>
              </a:spcAft>
              <a:buSzPts val="1600"/>
              <a:buNone/>
            </a:pPr>
            <a:r>
              <a:rPr lang="en"/>
              <a:t>-np.identity()</a:t>
            </a:r>
            <a:endParaRPr/>
          </a:p>
        </p:txBody>
      </p:sp>
      <p:pic>
        <p:nvPicPr>
          <p:cNvPr id="725" name="Google Shape;725;p13"/>
          <p:cNvPicPr preferRelativeResize="0"/>
          <p:nvPr/>
        </p:nvPicPr>
        <p:blipFill rotWithShape="1">
          <a:blip r:embed="rId3">
            <a:alphaModFix/>
          </a:blip>
          <a:srcRect b="0" l="0" r="0" t="0"/>
          <a:stretch/>
        </p:blipFill>
        <p:spPr>
          <a:xfrm>
            <a:off x="152400" y="152400"/>
            <a:ext cx="4519100" cy="460682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ogramming Language Master's Degree by Slidesgo">
  <a:themeElements>
    <a:clrScheme name="Simple Light">
      <a:dk1>
        <a:srgbClr val="000000"/>
      </a:dk1>
      <a:lt1>
        <a:srgbClr val="FFFFFF"/>
      </a:lt1>
      <a:dk2>
        <a:srgbClr val="E5E1EE"/>
      </a:dk2>
      <a:lt2>
        <a:srgbClr val="8E7CC3"/>
      </a:lt2>
      <a:accent1>
        <a:srgbClr val="FF5946"/>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ogramming Language Master's Degree by Slidesgo">
  <a:themeElements>
    <a:clrScheme name="Simple Light">
      <a:dk1>
        <a:srgbClr val="000000"/>
      </a:dk1>
      <a:lt1>
        <a:srgbClr val="FFFFFF"/>
      </a:lt1>
      <a:dk2>
        <a:srgbClr val="E5E1EE"/>
      </a:dk2>
      <a:lt2>
        <a:srgbClr val="8E7CC3"/>
      </a:lt2>
      <a:accent1>
        <a:srgbClr val="FF5946"/>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